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872" r:id="rId2"/>
    <p:sldId id="260" r:id="rId3"/>
    <p:sldId id="912" r:id="rId4"/>
    <p:sldId id="913" r:id="rId5"/>
    <p:sldId id="914" r:id="rId6"/>
    <p:sldId id="269" r:id="rId7"/>
    <p:sldId id="924" r:id="rId8"/>
    <p:sldId id="915" r:id="rId9"/>
    <p:sldId id="922" r:id="rId10"/>
    <p:sldId id="893" r:id="rId11"/>
    <p:sldId id="923" r:id="rId12"/>
    <p:sldId id="921" r:id="rId13"/>
    <p:sldId id="920" r:id="rId14"/>
    <p:sldId id="873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3333"/>
    <a:srgbClr val="333399"/>
    <a:srgbClr val="001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1515" autoAdjust="0"/>
  </p:normalViewPr>
  <p:slideViewPr>
    <p:cSldViewPr showGuides="1">
      <p:cViewPr varScale="1">
        <p:scale>
          <a:sx n="101" d="100"/>
          <a:sy n="101" d="100"/>
        </p:scale>
        <p:origin x="87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 Almoadawi" userId="892e1c4cc8448f51" providerId="LiveId" clId="{5AE286DA-93F6-404A-8137-8746495C4F8B}"/>
    <pc:docChg chg="undo redo custSel addSld delSld modSld sldOrd">
      <pc:chgData name="Sami Almoadawi" userId="892e1c4cc8448f51" providerId="LiveId" clId="{5AE286DA-93F6-404A-8137-8746495C4F8B}" dt="2025-12-12T20:33:45.972" v="2124" actId="20577"/>
      <pc:docMkLst>
        <pc:docMk/>
      </pc:docMkLst>
      <pc:sldChg chg="addSp modSp mod">
        <pc:chgData name="Sami Almoadawi" userId="892e1c4cc8448f51" providerId="LiveId" clId="{5AE286DA-93F6-404A-8137-8746495C4F8B}" dt="2025-12-12T15:04:43.433" v="1978" actId="14100"/>
        <pc:sldMkLst>
          <pc:docMk/>
          <pc:sldMk cId="1650296103" sldId="260"/>
        </pc:sldMkLst>
        <pc:spChg chg="mod">
          <ac:chgData name="Sami Almoadawi" userId="892e1c4cc8448f51" providerId="LiveId" clId="{5AE286DA-93F6-404A-8137-8746495C4F8B}" dt="2025-12-12T02:26:17.839" v="26" actId="1076"/>
          <ac:spMkLst>
            <pc:docMk/>
            <pc:sldMk cId="1650296103" sldId="260"/>
            <ac:spMk id="2" creationId="{3B90CC3C-4D47-93A6-F0BE-83A6CBCD050B}"/>
          </ac:spMkLst>
        </pc:spChg>
        <pc:spChg chg="mod">
          <ac:chgData name="Sami Almoadawi" userId="892e1c4cc8448f51" providerId="LiveId" clId="{5AE286DA-93F6-404A-8137-8746495C4F8B}" dt="2025-12-12T15:04:43.433" v="1978" actId="14100"/>
          <ac:spMkLst>
            <pc:docMk/>
            <pc:sldMk cId="1650296103" sldId="260"/>
            <ac:spMk id="4" creationId="{59DB4962-7BF9-4238-8573-CF0FF02F1BAA}"/>
          </ac:spMkLst>
        </pc:spChg>
        <pc:spChg chg="mod">
          <ac:chgData name="Sami Almoadawi" userId="892e1c4cc8448f51" providerId="LiveId" clId="{5AE286DA-93F6-404A-8137-8746495C4F8B}" dt="2025-12-12T02:26:44.539" v="27"/>
          <ac:spMkLst>
            <pc:docMk/>
            <pc:sldMk cId="1650296103" sldId="260"/>
            <ac:spMk id="9" creationId="{221B5F15-C0AE-9828-5917-1A91CB13E620}"/>
          </ac:spMkLst>
        </pc:spChg>
        <pc:spChg chg="add">
          <ac:chgData name="Sami Almoadawi" userId="892e1c4cc8448f51" providerId="LiveId" clId="{5AE286DA-93F6-404A-8137-8746495C4F8B}" dt="2025-12-12T02:23:39.903" v="2"/>
          <ac:spMkLst>
            <pc:docMk/>
            <pc:sldMk cId="1650296103" sldId="260"/>
            <ac:spMk id="10" creationId="{AC2CABAB-1488-42B5-6D55-11B944FDA9EF}"/>
          </ac:spMkLst>
        </pc:spChg>
      </pc:sldChg>
      <pc:sldChg chg="addSp delSp modSp mod">
        <pc:chgData name="Sami Almoadawi" userId="892e1c4cc8448f51" providerId="LiveId" clId="{5AE286DA-93F6-404A-8137-8746495C4F8B}" dt="2025-12-12T15:06:41.833" v="1989" actId="20577"/>
        <pc:sldMkLst>
          <pc:docMk/>
          <pc:sldMk cId="3063271842" sldId="269"/>
        </pc:sldMkLst>
        <pc:spChg chg="add">
          <ac:chgData name="Sami Almoadawi" userId="892e1c4cc8448f51" providerId="LiveId" clId="{5AE286DA-93F6-404A-8137-8746495C4F8B}" dt="2025-12-12T02:29:55.316" v="64"/>
          <ac:spMkLst>
            <pc:docMk/>
            <pc:sldMk cId="3063271842" sldId="269"/>
            <ac:spMk id="2" creationId="{3B42B79E-D605-AD51-7031-9F1CD92B9819}"/>
          </ac:spMkLst>
        </pc:spChg>
        <pc:spChg chg="del">
          <ac:chgData name="Sami Almoadawi" userId="892e1c4cc8448f51" providerId="LiveId" clId="{5AE286DA-93F6-404A-8137-8746495C4F8B}" dt="2025-12-12T03:36:00.380" v="352" actId="478"/>
          <ac:spMkLst>
            <pc:docMk/>
            <pc:sldMk cId="3063271842" sldId="269"/>
            <ac:spMk id="3" creationId="{412F83EE-3AC8-0EEE-6B00-374A70FC81E9}"/>
          </ac:spMkLst>
        </pc:spChg>
        <pc:spChg chg="mod">
          <ac:chgData name="Sami Almoadawi" userId="892e1c4cc8448f51" providerId="LiveId" clId="{5AE286DA-93F6-404A-8137-8746495C4F8B}" dt="2025-12-12T03:32:38.015" v="351"/>
          <ac:spMkLst>
            <pc:docMk/>
            <pc:sldMk cId="3063271842" sldId="269"/>
            <ac:spMk id="4" creationId="{CFA6570D-54FC-34DD-2CB0-6F5B4C48A0D1}"/>
          </ac:spMkLst>
        </pc:spChg>
        <pc:spChg chg="add del mod">
          <ac:chgData name="Sami Almoadawi" userId="892e1c4cc8448f51" providerId="LiveId" clId="{5AE286DA-93F6-404A-8137-8746495C4F8B}" dt="2025-12-12T03:36:03.944" v="353" actId="478"/>
          <ac:spMkLst>
            <pc:docMk/>
            <pc:sldMk cId="3063271842" sldId="269"/>
            <ac:spMk id="7" creationId="{B1469B72-424D-0792-0DDC-644A4B919906}"/>
          </ac:spMkLst>
        </pc:spChg>
        <pc:spChg chg="add mod">
          <ac:chgData name="Sami Almoadawi" userId="892e1c4cc8448f51" providerId="LiveId" clId="{5AE286DA-93F6-404A-8137-8746495C4F8B}" dt="2025-12-12T03:44:46.937" v="532" actId="1076"/>
          <ac:spMkLst>
            <pc:docMk/>
            <pc:sldMk cId="3063271842" sldId="269"/>
            <ac:spMk id="8" creationId="{9D011287-EB15-0307-6835-B0A8D0B7D3D6}"/>
          </ac:spMkLst>
        </pc:spChg>
        <pc:spChg chg="mod">
          <ac:chgData name="Sami Almoadawi" userId="892e1c4cc8448f51" providerId="LiveId" clId="{5AE286DA-93F6-404A-8137-8746495C4F8B}" dt="2025-12-12T15:06:41.833" v="1989" actId="20577"/>
          <ac:spMkLst>
            <pc:docMk/>
            <pc:sldMk cId="3063271842" sldId="269"/>
            <ac:spMk id="21" creationId="{59DD4596-CE80-8FE1-87D3-D9B6F2BC4D7A}"/>
          </ac:spMkLst>
        </pc:spChg>
        <pc:picChg chg="add mod">
          <ac:chgData name="Sami Almoadawi" userId="892e1c4cc8448f51" providerId="LiveId" clId="{5AE286DA-93F6-404A-8137-8746495C4F8B}" dt="2025-12-12T03:31:54.308" v="340"/>
          <ac:picMkLst>
            <pc:docMk/>
            <pc:sldMk cId="3063271842" sldId="269"/>
            <ac:picMk id="5" creationId="{1C27BB13-98BB-14B5-31D6-D071E450ADEE}"/>
          </ac:picMkLst>
        </pc:picChg>
        <pc:picChg chg="add del mod">
          <ac:chgData name="Sami Almoadawi" userId="892e1c4cc8448f51" providerId="LiveId" clId="{5AE286DA-93F6-404A-8137-8746495C4F8B}" dt="2025-12-12T03:42:47.649" v="519" actId="478"/>
          <ac:picMkLst>
            <pc:docMk/>
            <pc:sldMk cId="3063271842" sldId="269"/>
            <ac:picMk id="9" creationId="{80725F37-4284-5A00-1D1B-90B3A7658531}"/>
          </ac:picMkLst>
        </pc:picChg>
        <pc:picChg chg="add mod">
          <ac:chgData name="Sami Almoadawi" userId="892e1c4cc8448f51" providerId="LiveId" clId="{5AE286DA-93F6-404A-8137-8746495C4F8B}" dt="2025-12-12T03:44:28.870" v="529" actId="1076"/>
          <ac:picMkLst>
            <pc:docMk/>
            <pc:sldMk cId="3063271842" sldId="269"/>
            <ac:picMk id="10" creationId="{B62440D0-8AC2-610D-A0F8-ED22144B12FC}"/>
          </ac:picMkLst>
        </pc:picChg>
        <pc:picChg chg="add del mod">
          <ac:chgData name="Sami Almoadawi" userId="892e1c4cc8448f51" providerId="LiveId" clId="{5AE286DA-93F6-404A-8137-8746495C4F8B}" dt="2025-12-12T03:41:37.399" v="513" actId="478"/>
          <ac:picMkLst>
            <pc:docMk/>
            <pc:sldMk cId="3063271842" sldId="269"/>
            <ac:picMk id="14" creationId="{D1F6D703-9FBE-D358-BF52-158DD5735AB6}"/>
          </ac:picMkLst>
        </pc:picChg>
        <pc:picChg chg="add del">
          <ac:chgData name="Sami Almoadawi" userId="892e1c4cc8448f51" providerId="LiveId" clId="{5AE286DA-93F6-404A-8137-8746495C4F8B}" dt="2025-12-12T03:32:14.679" v="346" actId="478"/>
          <ac:picMkLst>
            <pc:docMk/>
            <pc:sldMk cId="3063271842" sldId="269"/>
            <ac:picMk id="19" creationId="{FE6A0F6C-0F63-E0F6-E923-871C89B55D79}"/>
          </ac:picMkLst>
        </pc:picChg>
      </pc:sldChg>
      <pc:sldChg chg="modSp mod">
        <pc:chgData name="Sami Almoadawi" userId="892e1c4cc8448f51" providerId="LiveId" clId="{5AE286DA-93F6-404A-8137-8746495C4F8B}" dt="2025-12-12T02:22:39.258" v="1" actId="207"/>
        <pc:sldMkLst>
          <pc:docMk/>
          <pc:sldMk cId="3763009687" sldId="872"/>
        </pc:sldMkLst>
        <pc:spChg chg="mod">
          <ac:chgData name="Sami Almoadawi" userId="892e1c4cc8448f51" providerId="LiveId" clId="{5AE286DA-93F6-404A-8137-8746495C4F8B}" dt="2025-12-12T02:22:39.258" v="1" actId="207"/>
          <ac:spMkLst>
            <pc:docMk/>
            <pc:sldMk cId="3763009687" sldId="872"/>
            <ac:spMk id="6" creationId="{7946763E-6AB5-CCDA-FD92-40E5A5261E16}"/>
          </ac:spMkLst>
        </pc:spChg>
      </pc:sldChg>
      <pc:sldChg chg="modSp mod">
        <pc:chgData name="Sami Almoadawi" userId="892e1c4cc8448f51" providerId="LiveId" clId="{5AE286DA-93F6-404A-8137-8746495C4F8B}" dt="2025-12-12T20:33:45.972" v="2124" actId="20577"/>
        <pc:sldMkLst>
          <pc:docMk/>
          <pc:sldMk cId="3518824525" sldId="873"/>
        </pc:sldMkLst>
        <pc:spChg chg="mod">
          <ac:chgData name="Sami Almoadawi" userId="892e1c4cc8448f51" providerId="LiveId" clId="{5AE286DA-93F6-404A-8137-8746495C4F8B}" dt="2025-12-12T15:04:03.554" v="1976" actId="14100"/>
          <ac:spMkLst>
            <pc:docMk/>
            <pc:sldMk cId="3518824525" sldId="873"/>
            <ac:spMk id="5" creationId="{50922388-2D70-472D-D981-1932943AF57C}"/>
          </ac:spMkLst>
        </pc:spChg>
        <pc:spChg chg="mod">
          <ac:chgData name="Sami Almoadawi" userId="892e1c4cc8448f51" providerId="LiveId" clId="{5AE286DA-93F6-404A-8137-8746495C4F8B}" dt="2025-12-12T20:33:45.972" v="2124" actId="20577"/>
          <ac:spMkLst>
            <pc:docMk/>
            <pc:sldMk cId="3518824525" sldId="873"/>
            <ac:spMk id="10" creationId="{DC41F240-1C5D-5E4B-C477-39FE96DEE31D}"/>
          </ac:spMkLst>
        </pc:spChg>
      </pc:sldChg>
      <pc:sldChg chg="addSp delSp modSp mod">
        <pc:chgData name="Sami Almoadawi" userId="892e1c4cc8448f51" providerId="LiveId" clId="{5AE286DA-93F6-404A-8137-8746495C4F8B}" dt="2025-12-12T20:33:26.710" v="2114" actId="20577"/>
        <pc:sldMkLst>
          <pc:docMk/>
          <pc:sldMk cId="2090190208" sldId="893"/>
        </pc:sldMkLst>
        <pc:spChg chg="add mod">
          <ac:chgData name="Sami Almoadawi" userId="892e1c4cc8448f51" providerId="LiveId" clId="{5AE286DA-93F6-404A-8137-8746495C4F8B}" dt="2025-12-12T04:33:17.531" v="610" actId="1076"/>
          <ac:spMkLst>
            <pc:docMk/>
            <pc:sldMk cId="2090190208" sldId="893"/>
            <ac:spMk id="4" creationId="{6B7DD973-A85E-3C84-4AA0-98BC1B3EF73E}"/>
          </ac:spMkLst>
        </pc:spChg>
        <pc:spChg chg="mod">
          <ac:chgData name="Sami Almoadawi" userId="892e1c4cc8448f51" providerId="LiveId" clId="{5AE286DA-93F6-404A-8137-8746495C4F8B}" dt="2025-12-12T04:06:11.871" v="545"/>
          <ac:spMkLst>
            <pc:docMk/>
            <pc:sldMk cId="2090190208" sldId="893"/>
            <ac:spMk id="5" creationId="{C97AA883-EB7D-DAA0-AEFD-7C4BC4D0AF07}"/>
          </ac:spMkLst>
        </pc:spChg>
        <pc:spChg chg="add mod">
          <ac:chgData name="Sami Almoadawi" userId="892e1c4cc8448f51" providerId="LiveId" clId="{5AE286DA-93F6-404A-8137-8746495C4F8B}" dt="2025-12-12T04:33:36.828" v="615" actId="14100"/>
          <ac:spMkLst>
            <pc:docMk/>
            <pc:sldMk cId="2090190208" sldId="893"/>
            <ac:spMk id="6" creationId="{B24E67B6-87C9-080B-00EA-C43163E5E650}"/>
          </ac:spMkLst>
        </pc:spChg>
        <pc:spChg chg="add mod">
          <ac:chgData name="Sami Almoadawi" userId="892e1c4cc8448f51" providerId="LiveId" clId="{5AE286DA-93F6-404A-8137-8746495C4F8B}" dt="2025-12-12T04:33:39.826" v="616" actId="14100"/>
          <ac:spMkLst>
            <pc:docMk/>
            <pc:sldMk cId="2090190208" sldId="893"/>
            <ac:spMk id="7" creationId="{F47E851A-10DB-A3DE-BEFE-2D0F66F04886}"/>
          </ac:spMkLst>
        </pc:spChg>
        <pc:spChg chg="add mod">
          <ac:chgData name="Sami Almoadawi" userId="892e1c4cc8448f51" providerId="LiveId" clId="{5AE286DA-93F6-404A-8137-8746495C4F8B}" dt="2025-12-12T04:33:25.704" v="612" actId="1076"/>
          <ac:spMkLst>
            <pc:docMk/>
            <pc:sldMk cId="2090190208" sldId="893"/>
            <ac:spMk id="8" creationId="{684DE50D-27C7-1140-0D00-EB07BF696A29}"/>
          </ac:spMkLst>
        </pc:spChg>
        <pc:spChg chg="add mod">
          <ac:chgData name="Sami Almoadawi" userId="892e1c4cc8448f51" providerId="LiveId" clId="{5AE286DA-93F6-404A-8137-8746495C4F8B}" dt="2025-12-12T04:33:29.687" v="613" actId="1076"/>
          <ac:spMkLst>
            <pc:docMk/>
            <pc:sldMk cId="2090190208" sldId="893"/>
            <ac:spMk id="9" creationId="{7A523469-AEEF-7491-CBA3-223343B5B44F}"/>
          </ac:spMkLst>
        </pc:spChg>
        <pc:spChg chg="add mod">
          <ac:chgData name="Sami Almoadawi" userId="892e1c4cc8448f51" providerId="LiveId" clId="{5AE286DA-93F6-404A-8137-8746495C4F8B}" dt="2025-12-12T04:32:50.809" v="607" actId="1076"/>
          <ac:spMkLst>
            <pc:docMk/>
            <pc:sldMk cId="2090190208" sldId="893"/>
            <ac:spMk id="10" creationId="{40C087FD-7FAD-1A13-1A75-7A3380866228}"/>
          </ac:spMkLst>
        </pc:spChg>
        <pc:spChg chg="mod">
          <ac:chgData name="Sami Almoadawi" userId="892e1c4cc8448f51" providerId="LiveId" clId="{5AE286DA-93F6-404A-8137-8746495C4F8B}" dt="2025-12-12T20:33:26.710" v="2114" actId="20577"/>
          <ac:spMkLst>
            <pc:docMk/>
            <pc:sldMk cId="2090190208" sldId="893"/>
            <ac:spMk id="11" creationId="{DCA1D95E-6E51-8500-7EBD-E61073A9B6BD}"/>
          </ac:spMkLst>
        </pc:spChg>
        <pc:spChg chg="mod">
          <ac:chgData name="Sami Almoadawi" userId="892e1c4cc8448f51" providerId="LiveId" clId="{5AE286DA-93F6-404A-8137-8746495C4F8B}" dt="2025-12-12T14:54:39.070" v="722"/>
          <ac:spMkLst>
            <pc:docMk/>
            <pc:sldMk cId="2090190208" sldId="893"/>
            <ac:spMk id="13" creationId="{FDD99392-7ED6-9B7F-D0D7-3D1DA802B3F8}"/>
          </ac:spMkLst>
        </pc:spChg>
        <pc:spChg chg="add mod">
          <ac:chgData name="Sami Almoadawi" userId="892e1c4cc8448f51" providerId="LiveId" clId="{5AE286DA-93F6-404A-8137-8746495C4F8B}" dt="2025-12-12T04:33:32.581" v="614" actId="1076"/>
          <ac:spMkLst>
            <pc:docMk/>
            <pc:sldMk cId="2090190208" sldId="893"/>
            <ac:spMk id="14" creationId="{8B8280B5-21AB-E8AD-C435-48C15FAF29A3}"/>
          </ac:spMkLst>
        </pc:spChg>
        <pc:spChg chg="add mod">
          <ac:chgData name="Sami Almoadawi" userId="892e1c4cc8448f51" providerId="LiveId" clId="{5AE286DA-93F6-404A-8137-8746495C4F8B}" dt="2025-12-12T04:32:29.361" v="604" actId="1076"/>
          <ac:spMkLst>
            <pc:docMk/>
            <pc:sldMk cId="2090190208" sldId="893"/>
            <ac:spMk id="15" creationId="{C4438126-86FC-373A-830A-E1235E70E40C}"/>
          </ac:spMkLst>
        </pc:spChg>
        <pc:spChg chg="add mod">
          <ac:chgData name="Sami Almoadawi" userId="892e1c4cc8448f51" providerId="LiveId" clId="{5AE286DA-93F6-404A-8137-8746495C4F8B}" dt="2025-12-12T04:32:23.792" v="603" actId="1076"/>
          <ac:spMkLst>
            <pc:docMk/>
            <pc:sldMk cId="2090190208" sldId="893"/>
            <ac:spMk id="16" creationId="{0FB61CCE-4C7C-9F59-646A-8565E6D11951}"/>
          </ac:spMkLst>
        </pc:spChg>
        <pc:spChg chg="del">
          <ac:chgData name="Sami Almoadawi" userId="892e1c4cc8448f51" providerId="LiveId" clId="{5AE286DA-93F6-404A-8137-8746495C4F8B}" dt="2025-12-12T04:31:56.863" v="596" actId="478"/>
          <ac:spMkLst>
            <pc:docMk/>
            <pc:sldMk cId="2090190208" sldId="893"/>
            <ac:spMk id="19" creationId="{93DDE2E4-331B-1CCA-DF41-FC9B00BCB54C}"/>
          </ac:spMkLst>
        </pc:spChg>
        <pc:picChg chg="add mod">
          <ac:chgData name="Sami Almoadawi" userId="892e1c4cc8448f51" providerId="LiveId" clId="{5AE286DA-93F6-404A-8137-8746495C4F8B}" dt="2025-12-12T04:33:49.316" v="618" actId="1076"/>
          <ac:picMkLst>
            <pc:docMk/>
            <pc:sldMk cId="2090190208" sldId="893"/>
            <ac:picMk id="2" creationId="{20FF9CC8-63D8-0890-89FC-6DCC6512B1DA}"/>
          </ac:picMkLst>
        </pc:picChg>
        <pc:picChg chg="add mod">
          <ac:chgData name="Sami Almoadawi" userId="892e1c4cc8448f51" providerId="LiveId" clId="{5AE286DA-93F6-404A-8137-8746495C4F8B}" dt="2025-12-12T04:33:48.197" v="617" actId="1076"/>
          <ac:picMkLst>
            <pc:docMk/>
            <pc:sldMk cId="2090190208" sldId="893"/>
            <ac:picMk id="3" creationId="{EC3B97AF-3AA5-66A1-FB83-EF1DA0C8CE03}"/>
          </ac:picMkLst>
        </pc:picChg>
        <pc:picChg chg="del">
          <ac:chgData name="Sami Almoadawi" userId="892e1c4cc8448f51" providerId="LiveId" clId="{5AE286DA-93F6-404A-8137-8746495C4F8B}" dt="2025-12-12T04:25:01.511" v="583" actId="478"/>
          <ac:picMkLst>
            <pc:docMk/>
            <pc:sldMk cId="2090190208" sldId="893"/>
            <ac:picMk id="21" creationId="{EADF4C95-418A-71D5-C94C-A4FEEDEF1522}"/>
          </ac:picMkLst>
        </pc:picChg>
        <pc:picChg chg="del">
          <ac:chgData name="Sami Almoadawi" userId="892e1c4cc8448f51" providerId="LiveId" clId="{5AE286DA-93F6-404A-8137-8746495C4F8B}" dt="2025-12-12T04:32:14.905" v="601" actId="478"/>
          <ac:picMkLst>
            <pc:docMk/>
            <pc:sldMk cId="2090190208" sldId="893"/>
            <ac:picMk id="4098" creationId="{4B6F514E-A22C-FB5B-84CE-D92ED61E20D5}"/>
          </ac:picMkLst>
        </pc:picChg>
      </pc:sldChg>
      <pc:sldChg chg="del">
        <pc:chgData name="Sami Almoadawi" userId="892e1c4cc8448f51" providerId="LiveId" clId="{5AE286DA-93F6-404A-8137-8746495C4F8B}" dt="2025-12-12T04:40:34.352" v="619" actId="47"/>
        <pc:sldMkLst>
          <pc:docMk/>
          <pc:sldMk cId="3654344016" sldId="895"/>
        </pc:sldMkLst>
      </pc:sldChg>
      <pc:sldChg chg="delSp modSp add del mod">
        <pc:chgData name="Sami Almoadawi" userId="892e1c4cc8448f51" providerId="LiveId" clId="{5AE286DA-93F6-404A-8137-8746495C4F8B}" dt="2025-12-12T04:41:16.289" v="632" actId="47"/>
        <pc:sldMkLst>
          <pc:docMk/>
          <pc:sldMk cId="3166185724" sldId="897"/>
        </pc:sldMkLst>
        <pc:spChg chg="mod">
          <ac:chgData name="Sami Almoadawi" userId="892e1c4cc8448f51" providerId="LiveId" clId="{5AE286DA-93F6-404A-8137-8746495C4F8B}" dt="2025-12-12T04:41:14.164" v="631" actId="20577"/>
          <ac:spMkLst>
            <pc:docMk/>
            <pc:sldMk cId="3166185724" sldId="897"/>
            <ac:spMk id="45" creationId="{061958B5-D021-C097-15C9-F1D62D5E030E}"/>
          </ac:spMkLst>
        </pc:spChg>
        <pc:spChg chg="del mod">
          <ac:chgData name="Sami Almoadawi" userId="892e1c4cc8448f51" providerId="LiveId" clId="{5AE286DA-93F6-404A-8137-8746495C4F8B}" dt="2025-12-12T04:41:07.751" v="629" actId="478"/>
          <ac:spMkLst>
            <pc:docMk/>
            <pc:sldMk cId="3166185724" sldId="897"/>
            <ac:spMk id="46" creationId="{68BB0498-B0A9-C1BF-15E9-CF2D08B44004}"/>
          </ac:spMkLst>
        </pc:spChg>
        <pc:grpChg chg="del">
          <ac:chgData name="Sami Almoadawi" userId="892e1c4cc8448f51" providerId="LiveId" clId="{5AE286DA-93F6-404A-8137-8746495C4F8B}" dt="2025-12-12T04:41:04.369" v="627" actId="478"/>
          <ac:grpSpMkLst>
            <pc:docMk/>
            <pc:sldMk cId="3166185724" sldId="897"/>
            <ac:grpSpMk id="10" creationId="{783A2E59-67F1-8F34-7FD3-E4C134FE526C}"/>
          </ac:grpSpMkLst>
        </pc:grpChg>
        <pc:grpChg chg="del">
          <ac:chgData name="Sami Almoadawi" userId="892e1c4cc8448f51" providerId="LiveId" clId="{5AE286DA-93F6-404A-8137-8746495C4F8B}" dt="2025-12-12T04:41:00.539" v="626" actId="478"/>
          <ac:grpSpMkLst>
            <pc:docMk/>
            <pc:sldMk cId="3166185724" sldId="897"/>
            <ac:grpSpMk id="37" creationId="{A43AAB94-A34B-5A91-BD97-9BECD8B23B60}"/>
          </ac:grpSpMkLst>
        </pc:grpChg>
      </pc:sldChg>
      <pc:sldChg chg="addSp delSp modSp mod">
        <pc:chgData name="Sami Almoadawi" userId="892e1c4cc8448f51" providerId="LiveId" clId="{5AE286DA-93F6-404A-8137-8746495C4F8B}" dt="2025-12-12T15:02:46.067" v="1798"/>
        <pc:sldMkLst>
          <pc:docMk/>
          <pc:sldMk cId="1779481846" sldId="912"/>
        </pc:sldMkLst>
        <pc:spChg chg="mod">
          <ac:chgData name="Sami Almoadawi" userId="892e1c4cc8448f51" providerId="LiveId" clId="{5AE286DA-93F6-404A-8137-8746495C4F8B}" dt="2025-12-12T02:48:45.856" v="175" actId="404"/>
          <ac:spMkLst>
            <pc:docMk/>
            <pc:sldMk cId="1779481846" sldId="912"/>
            <ac:spMk id="5" creationId="{2790F7DD-4050-10BA-86B4-D806EBC0A70F}"/>
          </ac:spMkLst>
        </pc:spChg>
        <pc:spChg chg="add del mod">
          <ac:chgData name="Sami Almoadawi" userId="892e1c4cc8448f51" providerId="LiveId" clId="{5AE286DA-93F6-404A-8137-8746495C4F8B}" dt="2025-12-12T02:29:15.067" v="63" actId="478"/>
          <ac:spMkLst>
            <pc:docMk/>
            <pc:sldMk cId="1779481846" sldId="912"/>
            <ac:spMk id="7" creationId="{C89C60CC-0DA8-5C83-25B6-C7CDA13B7DAF}"/>
          </ac:spMkLst>
        </pc:spChg>
        <pc:spChg chg="add mod">
          <ac:chgData name="Sami Almoadawi" userId="892e1c4cc8448f51" providerId="LiveId" clId="{5AE286DA-93F6-404A-8137-8746495C4F8B}" dt="2025-12-12T02:36:16.990" v="100" actId="1076"/>
          <ac:spMkLst>
            <pc:docMk/>
            <pc:sldMk cId="1779481846" sldId="912"/>
            <ac:spMk id="10" creationId="{4BDEB447-CAA8-C648-B1BE-1FD2F681C2C3}"/>
          </ac:spMkLst>
        </pc:spChg>
        <pc:spChg chg="mod">
          <ac:chgData name="Sami Almoadawi" userId="892e1c4cc8448f51" providerId="LiveId" clId="{5AE286DA-93F6-404A-8137-8746495C4F8B}" dt="2025-12-12T15:02:46.067" v="1798"/>
          <ac:spMkLst>
            <pc:docMk/>
            <pc:sldMk cId="1779481846" sldId="912"/>
            <ac:spMk id="12" creationId="{8FCA38D6-0E49-3801-010A-229D348BAF40}"/>
          </ac:spMkLst>
        </pc:spChg>
        <pc:spChg chg="del">
          <ac:chgData name="Sami Almoadawi" userId="892e1c4cc8448f51" providerId="LiveId" clId="{5AE286DA-93F6-404A-8137-8746495C4F8B}" dt="2025-12-12T02:28:44.691" v="44" actId="478"/>
          <ac:spMkLst>
            <pc:docMk/>
            <pc:sldMk cId="1779481846" sldId="912"/>
            <ac:spMk id="18" creationId="{BA155C64-63E9-C8C1-B480-ADE2575384D5}"/>
          </ac:spMkLst>
        </pc:spChg>
        <pc:spChg chg="del">
          <ac:chgData name="Sami Almoadawi" userId="892e1c4cc8448f51" providerId="LiveId" clId="{5AE286DA-93F6-404A-8137-8746495C4F8B}" dt="2025-12-12T02:28:42.249" v="43" actId="478"/>
          <ac:spMkLst>
            <pc:docMk/>
            <pc:sldMk cId="1779481846" sldId="912"/>
            <ac:spMk id="21" creationId="{B62C9D92-B483-E827-B5E2-0439A0F6DB8C}"/>
          </ac:spMkLst>
        </pc:spChg>
        <pc:spChg chg="del">
          <ac:chgData name="Sami Almoadawi" userId="892e1c4cc8448f51" providerId="LiveId" clId="{5AE286DA-93F6-404A-8137-8746495C4F8B}" dt="2025-12-12T02:28:38.088" v="41" actId="478"/>
          <ac:spMkLst>
            <pc:docMk/>
            <pc:sldMk cId="1779481846" sldId="912"/>
            <ac:spMk id="22" creationId="{0C512759-724E-F820-63F3-8C02AB9528E0}"/>
          </ac:spMkLst>
        </pc:spChg>
        <pc:spChg chg="del">
          <ac:chgData name="Sami Almoadawi" userId="892e1c4cc8448f51" providerId="LiveId" clId="{5AE286DA-93F6-404A-8137-8746495C4F8B}" dt="2025-12-12T02:28:34.640" v="39" actId="478"/>
          <ac:spMkLst>
            <pc:docMk/>
            <pc:sldMk cId="1779481846" sldId="912"/>
            <ac:spMk id="23" creationId="{3B15BDAD-0995-ADCA-9E4D-565FCD2A2F1C}"/>
          </ac:spMkLst>
        </pc:spChg>
        <pc:spChg chg="del">
          <ac:chgData name="Sami Almoadawi" userId="892e1c4cc8448f51" providerId="LiveId" clId="{5AE286DA-93F6-404A-8137-8746495C4F8B}" dt="2025-12-12T02:28:39.840" v="42" actId="478"/>
          <ac:spMkLst>
            <pc:docMk/>
            <pc:sldMk cId="1779481846" sldId="912"/>
            <ac:spMk id="24" creationId="{56242590-AFDD-C965-111D-FCE2AC0903A1}"/>
          </ac:spMkLst>
        </pc:spChg>
        <pc:spChg chg="del">
          <ac:chgData name="Sami Almoadawi" userId="892e1c4cc8448f51" providerId="LiveId" clId="{5AE286DA-93F6-404A-8137-8746495C4F8B}" dt="2025-12-12T02:28:35.986" v="40" actId="478"/>
          <ac:spMkLst>
            <pc:docMk/>
            <pc:sldMk cId="1779481846" sldId="912"/>
            <ac:spMk id="25" creationId="{A46A2E23-2CF9-C8D4-AA0C-C654E1883529}"/>
          </ac:spMkLst>
        </pc:spChg>
        <pc:graphicFrameChg chg="add del mod modGraphic">
          <ac:chgData name="Sami Almoadawi" userId="892e1c4cc8448f51" providerId="LiveId" clId="{5AE286DA-93F6-404A-8137-8746495C4F8B}" dt="2025-12-12T02:34:50.745" v="93" actId="478"/>
          <ac:graphicFrameMkLst>
            <pc:docMk/>
            <pc:sldMk cId="1779481846" sldId="912"/>
            <ac:graphicFrameMk id="11" creationId="{00A7409E-18D3-5266-CC25-2A5763F997CF}"/>
          </ac:graphicFrameMkLst>
        </pc:graphicFrameChg>
        <pc:picChg chg="del">
          <ac:chgData name="Sami Almoadawi" userId="892e1c4cc8448f51" providerId="LiveId" clId="{5AE286DA-93F6-404A-8137-8746495C4F8B}" dt="2025-12-12T02:28:27.411" v="32" actId="478"/>
          <ac:picMkLst>
            <pc:docMk/>
            <pc:sldMk cId="1779481846" sldId="912"/>
            <ac:picMk id="4" creationId="{2657E2B7-C819-4616-BC67-FD2301C70551}"/>
          </ac:picMkLst>
        </pc:picChg>
        <pc:picChg chg="del">
          <ac:chgData name="Sami Almoadawi" userId="892e1c4cc8448f51" providerId="LiveId" clId="{5AE286DA-93F6-404A-8137-8746495C4F8B}" dt="2025-12-12T02:28:32.007" v="37" actId="478"/>
          <ac:picMkLst>
            <pc:docMk/>
            <pc:sldMk cId="1779481846" sldId="912"/>
            <ac:picMk id="6" creationId="{FC8EDEEB-F13A-0553-8365-8C799641655B}"/>
          </ac:picMkLst>
        </pc:picChg>
        <pc:picChg chg="del">
          <ac:chgData name="Sami Almoadawi" userId="892e1c4cc8448f51" providerId="LiveId" clId="{5AE286DA-93F6-404A-8137-8746495C4F8B}" dt="2025-12-12T02:28:28.382" v="33" actId="478"/>
          <ac:picMkLst>
            <pc:docMk/>
            <pc:sldMk cId="1779481846" sldId="912"/>
            <ac:picMk id="8" creationId="{D2E052FD-FB5C-B327-8038-01975F7CA82D}"/>
          </ac:picMkLst>
        </pc:picChg>
        <pc:picChg chg="del">
          <ac:chgData name="Sami Almoadawi" userId="892e1c4cc8448f51" providerId="LiveId" clId="{5AE286DA-93F6-404A-8137-8746495C4F8B}" dt="2025-12-12T02:28:29.104" v="34" actId="478"/>
          <ac:picMkLst>
            <pc:docMk/>
            <pc:sldMk cId="1779481846" sldId="912"/>
            <ac:picMk id="9" creationId="{EE466DA5-FEF9-B21A-C6E4-8902682EC9FC}"/>
          </ac:picMkLst>
        </pc:picChg>
        <pc:picChg chg="add mod">
          <ac:chgData name="Sami Almoadawi" userId="892e1c4cc8448f51" providerId="LiveId" clId="{5AE286DA-93F6-404A-8137-8746495C4F8B}" dt="2025-12-12T02:36:30.528" v="103" actId="1076"/>
          <ac:picMkLst>
            <pc:docMk/>
            <pc:sldMk cId="1779481846" sldId="912"/>
            <ac:picMk id="13" creationId="{095123F2-2157-0FE8-5C95-A576D34764CE}"/>
          </ac:picMkLst>
        </pc:picChg>
        <pc:picChg chg="del">
          <ac:chgData name="Sami Almoadawi" userId="892e1c4cc8448f51" providerId="LiveId" clId="{5AE286DA-93F6-404A-8137-8746495C4F8B}" dt="2025-12-12T02:28:31.099" v="36" actId="478"/>
          <ac:picMkLst>
            <pc:docMk/>
            <pc:sldMk cId="1779481846" sldId="912"/>
            <ac:picMk id="16" creationId="{D43B157B-A98D-3C1B-19D0-AD51D70C3134}"/>
          </ac:picMkLst>
        </pc:picChg>
        <pc:picChg chg="del">
          <ac:chgData name="Sami Almoadawi" userId="892e1c4cc8448f51" providerId="LiveId" clId="{5AE286DA-93F6-404A-8137-8746495C4F8B}" dt="2025-12-12T02:28:32.881" v="38" actId="478"/>
          <ac:picMkLst>
            <pc:docMk/>
            <pc:sldMk cId="1779481846" sldId="912"/>
            <ac:picMk id="17" creationId="{887C9EBD-31E7-4837-2A31-BC5CCA9C790D}"/>
          </ac:picMkLst>
        </pc:picChg>
        <pc:picChg chg="del">
          <ac:chgData name="Sami Almoadawi" userId="892e1c4cc8448f51" providerId="LiveId" clId="{5AE286DA-93F6-404A-8137-8746495C4F8B}" dt="2025-12-12T02:28:25.129" v="30" actId="478"/>
          <ac:picMkLst>
            <pc:docMk/>
            <pc:sldMk cId="1779481846" sldId="912"/>
            <ac:picMk id="2050" creationId="{0D39BB9F-7C8F-0269-E2B6-8E4E158B1EE3}"/>
          </ac:picMkLst>
        </pc:picChg>
        <pc:picChg chg="del">
          <ac:chgData name="Sami Almoadawi" userId="892e1c4cc8448f51" providerId="LiveId" clId="{5AE286DA-93F6-404A-8137-8746495C4F8B}" dt="2025-12-12T02:28:26.215" v="31" actId="478"/>
          <ac:picMkLst>
            <pc:docMk/>
            <pc:sldMk cId="1779481846" sldId="912"/>
            <ac:picMk id="2052" creationId="{128A41BB-8F82-4070-6C3E-C172347AB79E}"/>
          </ac:picMkLst>
        </pc:picChg>
        <pc:picChg chg="del">
          <ac:chgData name="Sami Almoadawi" userId="892e1c4cc8448f51" providerId="LiveId" clId="{5AE286DA-93F6-404A-8137-8746495C4F8B}" dt="2025-12-12T02:28:29.993" v="35" actId="478"/>
          <ac:picMkLst>
            <pc:docMk/>
            <pc:sldMk cId="1779481846" sldId="912"/>
            <ac:picMk id="2054" creationId="{D2922B7A-2898-04E0-246E-1C67706454F3}"/>
          </ac:picMkLst>
        </pc:picChg>
      </pc:sldChg>
      <pc:sldChg chg="addSp delSp modSp mod">
        <pc:chgData name="Sami Almoadawi" userId="892e1c4cc8448f51" providerId="LiveId" clId="{5AE286DA-93F6-404A-8137-8746495C4F8B}" dt="2025-12-12T14:58:53.986" v="1284"/>
        <pc:sldMkLst>
          <pc:docMk/>
          <pc:sldMk cId="3915687199" sldId="913"/>
        </pc:sldMkLst>
        <pc:spChg chg="mod">
          <ac:chgData name="Sami Almoadawi" userId="892e1c4cc8448f51" providerId="LiveId" clId="{5AE286DA-93F6-404A-8137-8746495C4F8B}" dt="2025-12-12T14:58:53.986" v="1284"/>
          <ac:spMkLst>
            <pc:docMk/>
            <pc:sldMk cId="3915687199" sldId="913"/>
            <ac:spMk id="11" creationId="{3CE94762-7824-F84A-2890-267EE9438905}"/>
          </ac:spMkLst>
        </pc:spChg>
        <pc:spChg chg="mod">
          <ac:chgData name="Sami Almoadawi" userId="892e1c4cc8448f51" providerId="LiveId" clId="{5AE286DA-93F6-404A-8137-8746495C4F8B}" dt="2025-12-12T02:48:39.435" v="174"/>
          <ac:spMkLst>
            <pc:docMk/>
            <pc:sldMk cId="3915687199" sldId="913"/>
            <ac:spMk id="15" creationId="{9FC8B6B6-675E-3AF9-0B74-9FFF4C158225}"/>
          </ac:spMkLst>
        </pc:spChg>
        <pc:graphicFrameChg chg="add del mod modGraphic">
          <ac:chgData name="Sami Almoadawi" userId="892e1c4cc8448f51" providerId="LiveId" clId="{5AE286DA-93F6-404A-8137-8746495C4F8B}" dt="2025-12-12T02:43:35.774" v="153" actId="478"/>
          <ac:graphicFrameMkLst>
            <pc:docMk/>
            <pc:sldMk cId="3915687199" sldId="913"/>
            <ac:graphicFrameMk id="2" creationId="{C304585D-FF90-FB78-73F8-164EFDBE2AF6}"/>
          </ac:graphicFrameMkLst>
        </pc:graphicFrameChg>
        <pc:graphicFrameChg chg="mod modGraphic">
          <ac:chgData name="Sami Almoadawi" userId="892e1c4cc8448f51" providerId="LiveId" clId="{5AE286DA-93F6-404A-8137-8746495C4F8B}" dt="2025-12-12T03:22:07.741" v="270" actId="20577"/>
          <ac:graphicFrameMkLst>
            <pc:docMk/>
            <pc:sldMk cId="3915687199" sldId="913"/>
            <ac:graphicFrameMk id="16" creationId="{71743155-8888-3F5C-6472-4537A5CFBFDC}"/>
          </ac:graphicFrameMkLst>
        </pc:graphicFrameChg>
        <pc:picChg chg="add del mod">
          <ac:chgData name="Sami Almoadawi" userId="892e1c4cc8448f51" providerId="LiveId" clId="{5AE286DA-93F6-404A-8137-8746495C4F8B}" dt="2025-12-12T02:47:01.749" v="159" actId="478"/>
          <ac:picMkLst>
            <pc:docMk/>
            <pc:sldMk cId="3915687199" sldId="913"/>
            <ac:picMk id="5" creationId="{C2DC03AF-FB06-120C-72EF-9969CF531F4E}"/>
          </ac:picMkLst>
        </pc:picChg>
        <pc:picChg chg="add mod">
          <ac:chgData name="Sami Almoadawi" userId="892e1c4cc8448f51" providerId="LiveId" clId="{5AE286DA-93F6-404A-8137-8746495C4F8B}" dt="2025-12-12T02:47:49.872" v="171" actId="14100"/>
          <ac:picMkLst>
            <pc:docMk/>
            <pc:sldMk cId="3915687199" sldId="913"/>
            <ac:picMk id="7" creationId="{336811D0-F789-FDFB-8D52-7F64A269B7D3}"/>
          </ac:picMkLst>
        </pc:picChg>
        <pc:picChg chg="del">
          <ac:chgData name="Sami Almoadawi" userId="892e1c4cc8448f51" providerId="LiveId" clId="{5AE286DA-93F6-404A-8137-8746495C4F8B}" dt="2025-12-12T02:46:10.536" v="154" actId="478"/>
          <ac:picMkLst>
            <pc:docMk/>
            <pc:sldMk cId="3915687199" sldId="913"/>
            <ac:picMk id="13" creationId="{8233C800-1046-036A-6EBF-6B4A100CC576}"/>
          </ac:picMkLst>
        </pc:picChg>
      </pc:sldChg>
      <pc:sldChg chg="addSp delSp modSp mod">
        <pc:chgData name="Sami Almoadawi" userId="892e1c4cc8448f51" providerId="LiveId" clId="{5AE286DA-93F6-404A-8137-8746495C4F8B}" dt="2025-12-12T14:39:43.810" v="689" actId="14100"/>
        <pc:sldMkLst>
          <pc:docMk/>
          <pc:sldMk cId="3688735350" sldId="914"/>
        </pc:sldMkLst>
        <pc:spChg chg="add mod">
          <ac:chgData name="Sami Almoadawi" userId="892e1c4cc8448f51" providerId="LiveId" clId="{5AE286DA-93F6-404A-8137-8746495C4F8B}" dt="2025-12-12T02:58:53.301" v="181" actId="14100"/>
          <ac:spMkLst>
            <pc:docMk/>
            <pc:sldMk cId="3688735350" sldId="914"/>
            <ac:spMk id="2" creationId="{3CD0E513-CA91-002C-5989-D6657A81A19F}"/>
          </ac:spMkLst>
        </pc:spChg>
        <pc:spChg chg="add mod">
          <ac:chgData name="Sami Almoadawi" userId="892e1c4cc8448f51" providerId="LiveId" clId="{5AE286DA-93F6-404A-8137-8746495C4F8B}" dt="2025-12-12T02:59:40.498" v="185"/>
          <ac:spMkLst>
            <pc:docMk/>
            <pc:sldMk cId="3688735350" sldId="914"/>
            <ac:spMk id="3" creationId="{56D2BB59-86AC-3947-877F-802531A9812A}"/>
          </ac:spMkLst>
        </pc:spChg>
        <pc:spChg chg="add del mod">
          <ac:chgData name="Sami Almoadawi" userId="892e1c4cc8448f51" providerId="LiveId" clId="{5AE286DA-93F6-404A-8137-8746495C4F8B}" dt="2025-12-12T03:00:01.697" v="195" actId="478"/>
          <ac:spMkLst>
            <pc:docMk/>
            <pc:sldMk cId="3688735350" sldId="914"/>
            <ac:spMk id="5" creationId="{5A851B5D-AC7A-D8F8-50DA-777913A7459C}"/>
          </ac:spMkLst>
        </pc:spChg>
        <pc:spChg chg="add mod">
          <ac:chgData name="Sami Almoadawi" userId="892e1c4cc8448f51" providerId="LiveId" clId="{5AE286DA-93F6-404A-8137-8746495C4F8B}" dt="2025-12-12T14:39:01" v="684" actId="14100"/>
          <ac:spMkLst>
            <pc:docMk/>
            <pc:sldMk cId="3688735350" sldId="914"/>
            <ac:spMk id="6" creationId="{985518A4-7429-18F5-7883-A8DABECBF512}"/>
          </ac:spMkLst>
        </pc:spChg>
        <pc:spChg chg="add del mod">
          <ac:chgData name="Sami Almoadawi" userId="892e1c4cc8448f51" providerId="LiveId" clId="{5AE286DA-93F6-404A-8137-8746495C4F8B}" dt="2025-12-12T03:27:20.561" v="319" actId="478"/>
          <ac:spMkLst>
            <pc:docMk/>
            <pc:sldMk cId="3688735350" sldId="914"/>
            <ac:spMk id="9" creationId="{C66AE15C-4F0B-D793-0897-25B4F051DF10}"/>
          </ac:spMkLst>
        </pc:spChg>
        <pc:graphicFrameChg chg="add del mod">
          <ac:chgData name="Sami Almoadawi" userId="892e1c4cc8448f51" providerId="LiveId" clId="{5AE286DA-93F6-404A-8137-8746495C4F8B}" dt="2025-12-12T03:46:17.753" v="534" actId="478"/>
          <ac:graphicFrameMkLst>
            <pc:docMk/>
            <pc:sldMk cId="3688735350" sldId="914"/>
            <ac:graphicFrameMk id="15" creationId="{3396BB7C-012F-3377-4441-28BED7AF2286}"/>
          </ac:graphicFrameMkLst>
        </pc:graphicFrameChg>
        <pc:picChg chg="add del mod">
          <ac:chgData name="Sami Almoadawi" userId="892e1c4cc8448f51" providerId="LiveId" clId="{5AE286DA-93F6-404A-8137-8746495C4F8B}" dt="2025-12-12T03:30:00.325" v="326" actId="478"/>
          <ac:picMkLst>
            <pc:docMk/>
            <pc:sldMk cId="3688735350" sldId="914"/>
            <ac:picMk id="11" creationId="{1F738EE2-EFBB-9B3A-FF01-3EB62D07AFC4}"/>
          </ac:picMkLst>
        </pc:picChg>
        <pc:picChg chg="del">
          <ac:chgData name="Sami Almoadawi" userId="892e1c4cc8448f51" providerId="LiveId" clId="{5AE286DA-93F6-404A-8137-8746495C4F8B}" dt="2025-12-12T02:58:09.808" v="176" actId="478"/>
          <ac:picMkLst>
            <pc:docMk/>
            <pc:sldMk cId="3688735350" sldId="914"/>
            <ac:picMk id="12" creationId="{A72340D8-20AB-D430-90FB-8CBF09A748F1}"/>
          </ac:picMkLst>
        </pc:picChg>
        <pc:picChg chg="add del mod">
          <ac:chgData name="Sami Almoadawi" userId="892e1c4cc8448f51" providerId="LiveId" clId="{5AE286DA-93F6-404A-8137-8746495C4F8B}" dt="2025-12-12T03:32:11.538" v="345" actId="21"/>
          <ac:picMkLst>
            <pc:docMk/>
            <pc:sldMk cId="3688735350" sldId="914"/>
            <ac:picMk id="14" creationId="{D1F6D703-9FBE-D358-BF52-158DD5735AB6}"/>
          </ac:picMkLst>
        </pc:picChg>
        <pc:picChg chg="add mod">
          <ac:chgData name="Sami Almoadawi" userId="892e1c4cc8448f51" providerId="LiveId" clId="{5AE286DA-93F6-404A-8137-8746495C4F8B}" dt="2025-12-12T04:14:57.958" v="571"/>
          <ac:picMkLst>
            <pc:docMk/>
            <pc:sldMk cId="3688735350" sldId="914"/>
            <ac:picMk id="17" creationId="{85F7DFA7-B240-EB9A-6060-BC4312B266A2}"/>
          </ac:picMkLst>
        </pc:picChg>
        <pc:picChg chg="add mod">
          <ac:chgData name="Sami Almoadawi" userId="892e1c4cc8448f51" providerId="LiveId" clId="{5AE286DA-93F6-404A-8137-8746495C4F8B}" dt="2025-12-12T14:39:43.810" v="689" actId="14100"/>
          <ac:picMkLst>
            <pc:docMk/>
            <pc:sldMk cId="3688735350" sldId="914"/>
            <ac:picMk id="19" creationId="{A8EB4E32-C765-9152-B640-48B706D56D19}"/>
          </ac:picMkLst>
        </pc:picChg>
      </pc:sldChg>
      <pc:sldChg chg="addSp delSp modSp mod">
        <pc:chgData name="Sami Almoadawi" userId="892e1c4cc8448f51" providerId="LiveId" clId="{5AE286DA-93F6-404A-8137-8746495C4F8B}" dt="2025-12-12T20:33:17.598" v="2108" actId="20577"/>
        <pc:sldMkLst>
          <pc:docMk/>
          <pc:sldMk cId="184890695" sldId="915"/>
        </pc:sldMkLst>
        <pc:spChg chg="mod">
          <ac:chgData name="Sami Almoadawi" userId="892e1c4cc8448f51" providerId="LiveId" clId="{5AE286DA-93F6-404A-8137-8746495C4F8B}" dt="2025-12-12T03:52:03.631" v="535"/>
          <ac:spMkLst>
            <pc:docMk/>
            <pc:sldMk cId="184890695" sldId="915"/>
            <ac:spMk id="2" creationId="{AB0C663A-FB33-2C4A-06C1-CD5B921EB15F}"/>
          </ac:spMkLst>
        </pc:spChg>
        <pc:spChg chg="del">
          <ac:chgData name="Sami Almoadawi" userId="892e1c4cc8448f51" providerId="LiveId" clId="{5AE286DA-93F6-404A-8137-8746495C4F8B}" dt="2025-12-12T03:52:09.501" v="536" actId="478"/>
          <ac:spMkLst>
            <pc:docMk/>
            <pc:sldMk cId="184890695" sldId="915"/>
            <ac:spMk id="3" creationId="{5857C3BC-2403-6001-097B-25146B4F5FA0}"/>
          </ac:spMkLst>
        </pc:spChg>
        <pc:spChg chg="mod">
          <ac:chgData name="Sami Almoadawi" userId="892e1c4cc8448f51" providerId="LiveId" clId="{5AE286DA-93F6-404A-8137-8746495C4F8B}" dt="2025-12-12T20:33:17.598" v="2108" actId="20577"/>
          <ac:spMkLst>
            <pc:docMk/>
            <pc:sldMk cId="184890695" sldId="915"/>
            <ac:spMk id="5" creationId="{37B91790-9101-7C4F-B365-7F3EED1A9800}"/>
          </ac:spMkLst>
        </pc:spChg>
        <pc:spChg chg="add del mod">
          <ac:chgData name="Sami Almoadawi" userId="892e1c4cc8448f51" providerId="LiveId" clId="{5AE286DA-93F6-404A-8137-8746495C4F8B}" dt="2025-12-12T03:52:11.334" v="537" actId="478"/>
          <ac:spMkLst>
            <pc:docMk/>
            <pc:sldMk cId="184890695" sldId="915"/>
            <ac:spMk id="6" creationId="{66DFD292-2AA2-C573-3336-95DD0093A5C7}"/>
          </ac:spMkLst>
        </pc:spChg>
        <pc:spChg chg="mod">
          <ac:chgData name="Sami Almoadawi" userId="892e1c4cc8448f51" providerId="LiveId" clId="{5AE286DA-93F6-404A-8137-8746495C4F8B}" dt="2025-12-12T15:00:08.132" v="1307"/>
          <ac:spMkLst>
            <pc:docMk/>
            <pc:sldMk cId="184890695" sldId="915"/>
            <ac:spMk id="21" creationId="{A3A252B5-17F3-F92B-9B35-96A0AAE26E3B}"/>
          </ac:spMkLst>
        </pc:spChg>
        <pc:picChg chg="add del mod">
          <ac:chgData name="Sami Almoadawi" userId="892e1c4cc8448f51" providerId="LiveId" clId="{5AE286DA-93F6-404A-8137-8746495C4F8B}" dt="2025-12-12T04:06:44.784" v="546" actId="478"/>
          <ac:picMkLst>
            <pc:docMk/>
            <pc:sldMk cId="184890695" sldId="915"/>
            <ac:picMk id="8" creationId="{07250811-0D31-CB8D-AFDC-F2A0D0B1918E}"/>
          </ac:picMkLst>
        </pc:picChg>
        <pc:picChg chg="del">
          <ac:chgData name="Sami Almoadawi" userId="892e1c4cc8448f51" providerId="LiveId" clId="{5AE286DA-93F6-404A-8137-8746495C4F8B}" dt="2025-12-12T03:52:12.084" v="538" actId="478"/>
          <ac:picMkLst>
            <pc:docMk/>
            <pc:sldMk cId="184890695" sldId="915"/>
            <ac:picMk id="9" creationId="{0B8AA9AA-9087-38FD-E005-001E383E331D}"/>
          </ac:picMkLst>
        </pc:picChg>
        <pc:picChg chg="add mod">
          <ac:chgData name="Sami Almoadawi" userId="892e1c4cc8448f51" providerId="LiveId" clId="{5AE286DA-93F6-404A-8137-8746495C4F8B}" dt="2025-12-12T04:13:07.580" v="568" actId="1076"/>
          <ac:picMkLst>
            <pc:docMk/>
            <pc:sldMk cId="184890695" sldId="915"/>
            <ac:picMk id="11" creationId="{5EC184AF-3251-029E-D561-8C306F19E4E3}"/>
          </ac:picMkLst>
        </pc:picChg>
        <pc:picChg chg="add mod">
          <ac:chgData name="Sami Almoadawi" userId="892e1c4cc8448f51" providerId="LiveId" clId="{5AE286DA-93F6-404A-8137-8746495C4F8B}" dt="2025-12-12T04:13:14.101" v="570" actId="14100"/>
          <ac:picMkLst>
            <pc:docMk/>
            <pc:sldMk cId="184890695" sldId="915"/>
            <ac:picMk id="13" creationId="{8D4061EE-C824-92D8-055C-FBC02C17DEAD}"/>
          </ac:picMkLst>
        </pc:picChg>
      </pc:sldChg>
      <pc:sldChg chg="del">
        <pc:chgData name="Sami Almoadawi" userId="892e1c4cc8448f51" providerId="LiveId" clId="{5AE286DA-93F6-404A-8137-8746495C4F8B}" dt="2025-12-12T04:40:36.376" v="620" actId="47"/>
        <pc:sldMkLst>
          <pc:docMk/>
          <pc:sldMk cId="1440434678" sldId="916"/>
        </pc:sldMkLst>
      </pc:sldChg>
      <pc:sldChg chg="add del">
        <pc:chgData name="Sami Almoadawi" userId="892e1c4cc8448f51" providerId="LiveId" clId="{5AE286DA-93F6-404A-8137-8746495C4F8B}" dt="2025-12-12T04:40:55.111" v="625" actId="47"/>
        <pc:sldMkLst>
          <pc:docMk/>
          <pc:sldMk cId="1059921229" sldId="917"/>
        </pc:sldMkLst>
      </pc:sldChg>
      <pc:sldChg chg="modSp mod">
        <pc:chgData name="Sami Almoadawi" userId="892e1c4cc8448f51" providerId="LiveId" clId="{5AE286DA-93F6-404A-8137-8746495C4F8B}" dt="2025-12-12T20:33:39.457" v="2122" actId="20577"/>
        <pc:sldMkLst>
          <pc:docMk/>
          <pc:sldMk cId="725965241" sldId="920"/>
        </pc:sldMkLst>
        <pc:spChg chg="mod">
          <ac:chgData name="Sami Almoadawi" userId="892e1c4cc8448f51" providerId="LiveId" clId="{5AE286DA-93F6-404A-8137-8746495C4F8B}" dt="2025-12-12T20:33:39.457" v="2122" actId="20577"/>
          <ac:spMkLst>
            <pc:docMk/>
            <pc:sldMk cId="725965241" sldId="920"/>
            <ac:spMk id="30" creationId="{1FD64F1F-6CA6-A2EA-2679-B89D117DF889}"/>
          </ac:spMkLst>
        </pc:spChg>
      </pc:sldChg>
      <pc:sldChg chg="modSp mod">
        <pc:chgData name="Sami Almoadawi" userId="892e1c4cc8448f51" providerId="LiveId" clId="{5AE286DA-93F6-404A-8137-8746495C4F8B}" dt="2025-12-12T20:33:35.290" v="2120" actId="20577"/>
        <pc:sldMkLst>
          <pc:docMk/>
          <pc:sldMk cId="3484285069" sldId="921"/>
        </pc:sldMkLst>
        <pc:spChg chg="mod">
          <ac:chgData name="Sami Almoadawi" userId="892e1c4cc8448f51" providerId="LiveId" clId="{5AE286DA-93F6-404A-8137-8746495C4F8B}" dt="2025-12-12T20:33:35.290" v="2120" actId="20577"/>
          <ac:spMkLst>
            <pc:docMk/>
            <pc:sldMk cId="3484285069" sldId="921"/>
            <ac:spMk id="6" creationId="{A0C0F3FB-06E5-E7A9-E5AD-70CA0644A8B1}"/>
          </ac:spMkLst>
        </pc:spChg>
        <pc:spChg chg="mod">
          <ac:chgData name="Sami Almoadawi" userId="892e1c4cc8448f51" providerId="LiveId" clId="{5AE286DA-93F6-404A-8137-8746495C4F8B}" dt="2025-12-12T15:08:06.839" v="1991" actId="255"/>
          <ac:spMkLst>
            <pc:docMk/>
            <pc:sldMk cId="3484285069" sldId="921"/>
            <ac:spMk id="7" creationId="{D6CB3D6B-EA09-C89D-56F0-53D6269CCFA6}"/>
          </ac:spMkLst>
        </pc:spChg>
      </pc:sldChg>
      <pc:sldChg chg="new del">
        <pc:chgData name="Sami Almoadawi" userId="892e1c4cc8448f51" providerId="LiveId" clId="{5AE286DA-93F6-404A-8137-8746495C4F8B}" dt="2025-12-12T04:01:45.741" v="544" actId="2696"/>
        <pc:sldMkLst>
          <pc:docMk/>
          <pc:sldMk cId="1368774057" sldId="922"/>
        </pc:sldMkLst>
      </pc:sldChg>
      <pc:sldChg chg="addSp delSp modSp add mod">
        <pc:chgData name="Sami Almoadawi" userId="892e1c4cc8448f51" providerId="LiveId" clId="{5AE286DA-93F6-404A-8137-8746495C4F8B}" dt="2025-12-12T20:33:21.633" v="2110" actId="20577"/>
        <pc:sldMkLst>
          <pc:docMk/>
          <pc:sldMk cId="3850131739" sldId="922"/>
        </pc:sldMkLst>
        <pc:spChg chg="mod">
          <ac:chgData name="Sami Almoadawi" userId="892e1c4cc8448f51" providerId="LiveId" clId="{5AE286DA-93F6-404A-8137-8746495C4F8B}" dt="2025-12-12T20:33:21.633" v="2110" actId="20577"/>
          <ac:spMkLst>
            <pc:docMk/>
            <pc:sldMk cId="3850131739" sldId="922"/>
            <ac:spMk id="5" creationId="{7B7BE1D8-7987-2933-A107-3ECCFF512851}"/>
          </ac:spMkLst>
        </pc:spChg>
        <pc:spChg chg="mod">
          <ac:chgData name="Sami Almoadawi" userId="892e1c4cc8448f51" providerId="LiveId" clId="{5AE286DA-93F6-404A-8137-8746495C4F8B}" dt="2025-12-12T14:56:52.593" v="929"/>
          <ac:spMkLst>
            <pc:docMk/>
            <pc:sldMk cId="3850131739" sldId="922"/>
            <ac:spMk id="21" creationId="{7962F2D4-431B-C685-919A-164A1F79F907}"/>
          </ac:spMkLst>
        </pc:spChg>
        <pc:picChg chg="add mod">
          <ac:chgData name="Sami Almoadawi" userId="892e1c4cc8448f51" providerId="LiveId" clId="{5AE286DA-93F6-404A-8137-8746495C4F8B}" dt="2025-12-12T20:31:41.499" v="2086" actId="14100"/>
          <ac:picMkLst>
            <pc:docMk/>
            <pc:sldMk cId="3850131739" sldId="922"/>
            <ac:picMk id="4" creationId="{950EA4D7-BF0F-9EE6-7CFF-40C9FFA5B4FF}"/>
          </ac:picMkLst>
        </pc:picChg>
        <pc:picChg chg="add del mod">
          <ac:chgData name="Sami Almoadawi" userId="892e1c4cc8448f51" providerId="LiveId" clId="{5AE286DA-93F6-404A-8137-8746495C4F8B}" dt="2025-12-12T20:31:27.768" v="2081" actId="21"/>
          <ac:picMkLst>
            <pc:docMk/>
            <pc:sldMk cId="3850131739" sldId="922"/>
            <ac:picMk id="6" creationId="{F04D0446-CC39-F214-2FA1-4FD45E157DE9}"/>
          </ac:picMkLst>
        </pc:picChg>
        <pc:picChg chg="add del mod">
          <ac:chgData name="Sami Almoadawi" userId="892e1c4cc8448f51" providerId="LiveId" clId="{5AE286DA-93F6-404A-8137-8746495C4F8B}" dt="2025-12-12T15:37:17.209" v="2034" actId="22"/>
          <ac:picMkLst>
            <pc:docMk/>
            <pc:sldMk cId="3850131739" sldId="922"/>
            <ac:picMk id="8" creationId="{F83864A3-141C-218C-D6EC-09C19EC46019}"/>
          </ac:picMkLst>
        </pc:picChg>
        <pc:picChg chg="del">
          <ac:chgData name="Sami Almoadawi" userId="892e1c4cc8448f51" providerId="LiveId" clId="{5AE286DA-93F6-404A-8137-8746495C4F8B}" dt="2025-12-12T04:15:12.684" v="573" actId="478"/>
          <ac:picMkLst>
            <pc:docMk/>
            <pc:sldMk cId="3850131739" sldId="922"/>
            <ac:picMk id="11" creationId="{CD117D2C-220B-BF25-BBA4-80E7565E7FE4}"/>
          </ac:picMkLst>
        </pc:picChg>
        <pc:picChg chg="del">
          <ac:chgData name="Sami Almoadawi" userId="892e1c4cc8448f51" providerId="LiveId" clId="{5AE286DA-93F6-404A-8137-8746495C4F8B}" dt="2025-12-12T04:15:13.406" v="574" actId="478"/>
          <ac:picMkLst>
            <pc:docMk/>
            <pc:sldMk cId="3850131739" sldId="922"/>
            <ac:picMk id="13" creationId="{B0F985B0-16DF-E2D4-D5F8-18387C6C2F02}"/>
          </ac:picMkLst>
        </pc:picChg>
      </pc:sldChg>
      <pc:sldChg chg="addSp delSp modSp new mod">
        <pc:chgData name="Sami Almoadawi" userId="892e1c4cc8448f51" providerId="LiveId" clId="{5AE286DA-93F6-404A-8137-8746495C4F8B}" dt="2025-12-12T20:33:31.030" v="2118" actId="20577"/>
        <pc:sldMkLst>
          <pc:docMk/>
          <pc:sldMk cId="451869739" sldId="923"/>
        </pc:sldMkLst>
        <pc:spChg chg="del">
          <ac:chgData name="Sami Almoadawi" userId="892e1c4cc8448f51" providerId="LiveId" clId="{5AE286DA-93F6-404A-8137-8746495C4F8B}" dt="2025-12-12T04:43:50.641" v="640" actId="478"/>
          <ac:spMkLst>
            <pc:docMk/>
            <pc:sldMk cId="451869739" sldId="923"/>
            <ac:spMk id="2" creationId="{CF7D45A1-FC8A-2D3C-612F-496153459AD1}"/>
          </ac:spMkLst>
        </pc:spChg>
        <pc:spChg chg="add mod">
          <ac:chgData name="Sami Almoadawi" userId="892e1c4cc8448f51" providerId="LiveId" clId="{5AE286DA-93F6-404A-8137-8746495C4F8B}" dt="2025-12-12T04:49:40.576" v="672" actId="14100"/>
          <ac:spMkLst>
            <pc:docMk/>
            <pc:sldMk cId="451869739" sldId="923"/>
            <ac:spMk id="3" creationId="{D25AE46A-736E-3564-B5CE-D3D6C24CE5F5}"/>
          </ac:spMkLst>
        </pc:spChg>
        <pc:spChg chg="add mod">
          <ac:chgData name="Sami Almoadawi" userId="892e1c4cc8448f51" providerId="LiveId" clId="{5AE286DA-93F6-404A-8137-8746495C4F8B}" dt="2025-12-12T14:46:47.011" v="696" actId="1076"/>
          <ac:spMkLst>
            <pc:docMk/>
            <pc:sldMk cId="451869739" sldId="923"/>
            <ac:spMk id="4" creationId="{C3DFB9E4-8A32-376D-9AD5-F0F2AAD1C6D7}"/>
          </ac:spMkLst>
        </pc:spChg>
        <pc:spChg chg="add mod">
          <ac:chgData name="Sami Almoadawi" userId="892e1c4cc8448f51" providerId="LiveId" clId="{5AE286DA-93F6-404A-8137-8746495C4F8B}" dt="2025-12-12T20:33:31.030" v="2118" actId="20577"/>
          <ac:spMkLst>
            <pc:docMk/>
            <pc:sldMk cId="451869739" sldId="923"/>
            <ac:spMk id="5" creationId="{012009A3-51E1-3FA5-DF2A-96DBF28942BA}"/>
          </ac:spMkLst>
        </pc:spChg>
        <pc:spChg chg="add mod">
          <ac:chgData name="Sami Almoadawi" userId="892e1c4cc8448f51" providerId="LiveId" clId="{5AE286DA-93F6-404A-8137-8746495C4F8B}" dt="2025-12-12T14:51:45.522" v="698"/>
          <ac:spMkLst>
            <pc:docMk/>
            <pc:sldMk cId="451869739" sldId="923"/>
            <ac:spMk id="6" creationId="{583523C7-4F1C-00F7-972C-61C3A5224AEA}"/>
          </ac:spMkLst>
        </pc:spChg>
        <pc:spChg chg="add mod">
          <ac:chgData name="Sami Almoadawi" userId="892e1c4cc8448f51" providerId="LiveId" clId="{5AE286DA-93F6-404A-8137-8746495C4F8B}" dt="2025-12-12T15:07:52.254" v="1990"/>
          <ac:spMkLst>
            <pc:docMk/>
            <pc:sldMk cId="451869739" sldId="923"/>
            <ac:spMk id="7" creationId="{046EE32F-E1B8-B1F6-4EE1-9C93D107CC0C}"/>
          </ac:spMkLst>
        </pc:spChg>
      </pc:sldChg>
      <pc:sldChg chg="addSp delSp modSp add mod ord">
        <pc:chgData name="Sami Almoadawi" userId="892e1c4cc8448f51" providerId="LiveId" clId="{5AE286DA-93F6-404A-8137-8746495C4F8B}" dt="2025-12-12T20:33:12.565" v="2106" actId="20577"/>
        <pc:sldMkLst>
          <pc:docMk/>
          <pc:sldMk cId="2154244157" sldId="924"/>
        </pc:sldMkLst>
        <pc:spChg chg="mod">
          <ac:chgData name="Sami Almoadawi" userId="892e1c4cc8448f51" providerId="LiveId" clId="{5AE286DA-93F6-404A-8137-8746495C4F8B}" dt="2025-12-12T20:12:22.173" v="2055"/>
          <ac:spMkLst>
            <pc:docMk/>
            <pc:sldMk cId="2154244157" sldId="924"/>
            <ac:spMk id="4" creationId="{1B883181-E3BE-5AAE-5A37-E5D9580EE14B}"/>
          </ac:spMkLst>
        </pc:spChg>
        <pc:spChg chg="mod">
          <ac:chgData name="Sami Almoadawi" userId="892e1c4cc8448f51" providerId="LiveId" clId="{5AE286DA-93F6-404A-8137-8746495C4F8B}" dt="2025-12-12T20:32:49.973" v="2103" actId="113"/>
          <ac:spMkLst>
            <pc:docMk/>
            <pc:sldMk cId="2154244157" sldId="924"/>
            <ac:spMk id="8" creationId="{D0E90AE5-72A4-9B21-8A2B-9660BE96BB3F}"/>
          </ac:spMkLst>
        </pc:spChg>
        <pc:spChg chg="mod">
          <ac:chgData name="Sami Almoadawi" userId="892e1c4cc8448f51" providerId="LiveId" clId="{5AE286DA-93F6-404A-8137-8746495C4F8B}" dt="2025-12-12T20:33:12.565" v="2106" actId="20577"/>
          <ac:spMkLst>
            <pc:docMk/>
            <pc:sldMk cId="2154244157" sldId="924"/>
            <ac:spMk id="22" creationId="{776C2E3C-01DF-B827-C2A5-34C07D28CFB3}"/>
          </ac:spMkLst>
        </pc:spChg>
        <pc:picChg chg="add mod">
          <ac:chgData name="Sami Almoadawi" userId="892e1c4cc8448f51" providerId="LiveId" clId="{5AE286DA-93F6-404A-8137-8746495C4F8B}" dt="2025-12-12T20:32:55.307" v="2104" actId="1076"/>
          <ac:picMkLst>
            <pc:docMk/>
            <pc:sldMk cId="2154244157" sldId="924"/>
            <ac:picMk id="6" creationId="{F04D0446-CC39-F214-2FA1-4FD45E157DE9}"/>
          </ac:picMkLst>
        </pc:picChg>
        <pc:picChg chg="del">
          <ac:chgData name="Sami Almoadawi" userId="892e1c4cc8448f51" providerId="LiveId" clId="{5AE286DA-93F6-404A-8137-8746495C4F8B}" dt="2025-12-12T20:31:48.979" v="2087" actId="478"/>
          <ac:picMkLst>
            <pc:docMk/>
            <pc:sldMk cId="2154244157" sldId="924"/>
            <ac:picMk id="10" creationId="{44F96243-A18C-F395-4A84-F980A0B606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8D8F7F-337E-4629-8560-D14611342BED}" type="doc">
      <dgm:prSet loTypeId="urn:microsoft.com/office/officeart/2005/8/layout/vList2" loCatId="list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8B2C054-0E47-45AA-8E03-0BF40B4173B9}">
      <dgm:prSet custT="1"/>
      <dgm:spPr/>
      <dgm:t>
        <a:bodyPr/>
        <a:lstStyle/>
        <a:p>
          <a:pPr algn="l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Goal: </a:t>
          </a:r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Standardize Arabic text to reduce noise and improve model accuracy. </a:t>
          </a:r>
          <a:r>
            <a:rPr lang="nl-NL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Pipeline Steps:</a:t>
          </a:r>
          <a:endParaRPr lang="ar-SA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69FC07-4228-4BA7-8917-6AEF75F5740F}" type="parTrans" cxnId="{7A69586B-F0D9-4E23-861A-2F4D190CF11B}">
      <dgm:prSet/>
      <dgm:spPr/>
      <dgm:t>
        <a:bodyPr/>
        <a:lstStyle/>
        <a:p>
          <a:endParaRPr lang="en-US"/>
        </a:p>
      </dgm:t>
    </dgm:pt>
    <dgm:pt modelId="{46CAD169-0160-4163-B82A-0F698AF6433C}" type="sibTrans" cxnId="{7A69586B-F0D9-4E23-861A-2F4D190CF11B}">
      <dgm:prSet/>
      <dgm:spPr/>
      <dgm:t>
        <a:bodyPr/>
        <a:lstStyle/>
        <a:p>
          <a:endParaRPr lang="en-US"/>
        </a:p>
      </dgm:t>
    </dgm:pt>
    <dgm:pt modelId="{1092B95D-6A9A-456E-8F97-C56684B26DB2}">
      <dgm:prSet custT="1"/>
      <dgm:spPr/>
      <dgm:t>
        <a:bodyPr/>
        <a:lstStyle/>
        <a:p>
          <a:pPr algn="l"/>
          <a:r>
            <a:rPr lang="nl-NL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Normalization: </a:t>
          </a:r>
          <a:r>
            <a:rPr lang="nl-NL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Unifying Alef forms</a:t>
          </a:r>
          <a:r>
            <a:rPr lang="ar-SA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(أ, إ, آ -&gt; ا) </a:t>
          </a:r>
          <a:r>
            <a:rPr lang="nl-NL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removing Tatweel (Kashida), and normalizing whitespace.</a:t>
          </a: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E20B49-45B2-4DCE-AAC7-8530B5C2A05F}" type="parTrans" cxnId="{C4829E88-0F26-42DC-8A5A-2948312E6873}">
      <dgm:prSet/>
      <dgm:spPr/>
      <dgm:t>
        <a:bodyPr/>
        <a:lstStyle/>
        <a:p>
          <a:endParaRPr lang="en-US"/>
        </a:p>
      </dgm:t>
    </dgm:pt>
    <dgm:pt modelId="{BF49FB21-A6E6-4EF7-AD29-AF47136FC419}" type="sibTrans" cxnId="{C4829E88-0F26-42DC-8A5A-2948312E6873}">
      <dgm:prSet/>
      <dgm:spPr/>
      <dgm:t>
        <a:bodyPr/>
        <a:lstStyle/>
        <a:p>
          <a:endParaRPr lang="en-US"/>
        </a:p>
      </dgm:t>
    </dgm:pt>
    <dgm:pt modelId="{16B79998-08D8-479F-A45B-2A5C3C9C200F}">
      <dgm:prSet custT="1"/>
      <dgm:spPr>
        <a:ln>
          <a:solidFill>
            <a:srgbClr val="00B0F0"/>
          </a:solidFill>
        </a:ln>
      </dgm:spPr>
      <dgm:t>
        <a:bodyPr/>
        <a:lstStyle/>
        <a:p>
          <a:pPr algn="l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Cleaning: </a:t>
          </a:r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Removing diacritics (Tashkeel) and non-Arabic symbols.</a:t>
          </a:r>
        </a:p>
      </dgm:t>
    </dgm:pt>
    <dgm:pt modelId="{2D5FF515-931C-4092-9591-8F87E8BB6C96}" type="parTrans" cxnId="{710C2436-8CF9-4314-A62E-28E0984B763D}">
      <dgm:prSet/>
      <dgm:spPr/>
      <dgm:t>
        <a:bodyPr/>
        <a:lstStyle/>
        <a:p>
          <a:endParaRPr lang="en-US"/>
        </a:p>
      </dgm:t>
    </dgm:pt>
    <dgm:pt modelId="{9FAD98F7-7578-47D8-8174-55509698CD50}" type="sibTrans" cxnId="{710C2436-8CF9-4314-A62E-28E0984B763D}">
      <dgm:prSet/>
      <dgm:spPr/>
      <dgm:t>
        <a:bodyPr/>
        <a:lstStyle/>
        <a:p>
          <a:endParaRPr lang="en-US"/>
        </a:p>
      </dgm:t>
    </dgm:pt>
    <dgm:pt modelId="{100EB8EB-EFAF-4FF5-96BB-4C94A6C48A7C}">
      <dgm:prSet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Stopwords Removal: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Filtering out common function words using NLTK.</a:t>
          </a:r>
          <a:endParaRPr lang="ar-SA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99A941-F75B-4716-AFBC-6168103647F7}" type="parTrans" cxnId="{6B43F69B-7274-4498-A31D-69401BCC2653}">
      <dgm:prSet/>
      <dgm:spPr/>
      <dgm:t>
        <a:bodyPr/>
        <a:lstStyle/>
        <a:p>
          <a:pPr rtl="1"/>
          <a:endParaRPr lang="ar-SA"/>
        </a:p>
      </dgm:t>
    </dgm:pt>
    <dgm:pt modelId="{37E8C617-730E-4BD1-8148-622803099604}" type="sibTrans" cxnId="{6B43F69B-7274-4498-A31D-69401BCC2653}">
      <dgm:prSet/>
      <dgm:spPr/>
      <dgm:t>
        <a:bodyPr/>
        <a:lstStyle/>
        <a:p>
          <a:pPr rtl="1"/>
          <a:endParaRPr lang="ar-SA"/>
        </a:p>
      </dgm:t>
    </dgm:pt>
    <dgm:pt modelId="{6877108D-C4AA-41B6-8DF9-DF01CDAA445C}">
      <dgm:prSet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Stemming: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Reducing words to their roots using the ISRI Stemmer.</a:t>
          </a:r>
          <a:endParaRPr lang="ar-SA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626499-67F6-4E1A-BD69-C630EF280DB5}" type="parTrans" cxnId="{41C42D6E-D8C7-4493-A4FD-8C1BC27ACFF2}">
      <dgm:prSet/>
      <dgm:spPr/>
      <dgm:t>
        <a:bodyPr/>
        <a:lstStyle/>
        <a:p>
          <a:pPr rtl="1"/>
          <a:endParaRPr lang="ar-SA"/>
        </a:p>
      </dgm:t>
    </dgm:pt>
    <dgm:pt modelId="{D480C213-A8F7-43D4-B540-CE0043D46B13}" type="sibTrans" cxnId="{41C42D6E-D8C7-4493-A4FD-8C1BC27ACFF2}">
      <dgm:prSet/>
      <dgm:spPr/>
      <dgm:t>
        <a:bodyPr/>
        <a:lstStyle/>
        <a:p>
          <a:pPr rtl="1"/>
          <a:endParaRPr lang="ar-SA"/>
        </a:p>
      </dgm:t>
    </dgm:pt>
    <dgm:pt modelId="{E8C2EF21-CC8D-2746-B309-E0040B749E33}" type="pres">
      <dgm:prSet presAssocID="{A88D8F7F-337E-4629-8560-D14611342BED}" presName="linear" presStyleCnt="0">
        <dgm:presLayoutVars>
          <dgm:animLvl val="lvl"/>
          <dgm:resizeHandles val="exact"/>
        </dgm:presLayoutVars>
      </dgm:prSet>
      <dgm:spPr/>
    </dgm:pt>
    <dgm:pt modelId="{5B2B1917-01E6-874E-9AB4-DAA40BEEDEF7}" type="pres">
      <dgm:prSet presAssocID="{78B2C054-0E47-45AA-8E03-0BF40B4173B9}" presName="parentText" presStyleLbl="node1" presStyleIdx="0" presStyleCnt="5" custLinFactY="-22119" custLinFactNeighborX="-772" custLinFactNeighborY="-100000">
        <dgm:presLayoutVars>
          <dgm:chMax val="0"/>
          <dgm:bulletEnabled val="1"/>
        </dgm:presLayoutVars>
      </dgm:prSet>
      <dgm:spPr/>
    </dgm:pt>
    <dgm:pt modelId="{C9BF47C4-BC54-0A4F-A640-F9711965E0AB}" type="pres">
      <dgm:prSet presAssocID="{46CAD169-0160-4163-B82A-0F698AF6433C}" presName="spacer" presStyleCnt="0"/>
      <dgm:spPr/>
    </dgm:pt>
    <dgm:pt modelId="{B95ECFBF-7B10-734E-A401-4A370D47C24F}" type="pres">
      <dgm:prSet presAssocID="{1092B95D-6A9A-456E-8F97-C56684B26DB2}" presName="parentText" presStyleLbl="node1" presStyleIdx="1" presStyleCnt="5" custLinFactNeighborX="669" custLinFactNeighborY="-26912">
        <dgm:presLayoutVars>
          <dgm:chMax val="0"/>
          <dgm:bulletEnabled val="1"/>
        </dgm:presLayoutVars>
      </dgm:prSet>
      <dgm:spPr/>
    </dgm:pt>
    <dgm:pt modelId="{9A796E71-6B7C-644E-81CC-5218A95A4465}" type="pres">
      <dgm:prSet presAssocID="{BF49FB21-A6E6-4EF7-AD29-AF47136FC419}" presName="spacer" presStyleCnt="0"/>
      <dgm:spPr/>
    </dgm:pt>
    <dgm:pt modelId="{989BC82D-76FF-9D4A-8B90-8139DA6BA9AF}" type="pres">
      <dgm:prSet presAssocID="{16B79998-08D8-479F-A45B-2A5C3C9C200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3631AC6-11A9-4E4F-B853-91E2F7B69ACB}" type="pres">
      <dgm:prSet presAssocID="{9FAD98F7-7578-47D8-8174-55509698CD50}" presName="spacer" presStyleCnt="0"/>
      <dgm:spPr/>
    </dgm:pt>
    <dgm:pt modelId="{76748699-EFC8-48E7-A5CD-1A6C58498861}" type="pres">
      <dgm:prSet presAssocID="{100EB8EB-EFAF-4FF5-96BB-4C94A6C48A7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9B20BBB-7254-441D-B839-28079B6C46AF}" type="pres">
      <dgm:prSet presAssocID="{37E8C617-730E-4BD1-8148-622803099604}" presName="spacer" presStyleCnt="0"/>
      <dgm:spPr/>
    </dgm:pt>
    <dgm:pt modelId="{780AD44B-CE19-4F17-831F-7FC985985C1B}" type="pres">
      <dgm:prSet presAssocID="{6877108D-C4AA-41B6-8DF9-DF01CDAA445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BA91F33-BBB2-4D82-A62B-04B2A6244E3F}" type="presOf" srcId="{6877108D-C4AA-41B6-8DF9-DF01CDAA445C}" destId="{780AD44B-CE19-4F17-831F-7FC985985C1B}" srcOrd="0" destOrd="0" presId="urn:microsoft.com/office/officeart/2005/8/layout/vList2"/>
    <dgm:cxn modelId="{710C2436-8CF9-4314-A62E-28E0984B763D}" srcId="{A88D8F7F-337E-4629-8560-D14611342BED}" destId="{16B79998-08D8-479F-A45B-2A5C3C9C200F}" srcOrd="2" destOrd="0" parTransId="{2D5FF515-931C-4092-9591-8F87E8BB6C96}" sibTransId="{9FAD98F7-7578-47D8-8174-55509698CD50}"/>
    <dgm:cxn modelId="{5D086547-786A-0047-B69B-321B57D39C84}" type="presOf" srcId="{78B2C054-0E47-45AA-8E03-0BF40B4173B9}" destId="{5B2B1917-01E6-874E-9AB4-DAA40BEEDEF7}" srcOrd="0" destOrd="0" presId="urn:microsoft.com/office/officeart/2005/8/layout/vList2"/>
    <dgm:cxn modelId="{7A69586B-F0D9-4E23-861A-2F4D190CF11B}" srcId="{A88D8F7F-337E-4629-8560-D14611342BED}" destId="{78B2C054-0E47-45AA-8E03-0BF40B4173B9}" srcOrd="0" destOrd="0" parTransId="{2769FC07-4228-4BA7-8917-6AEF75F5740F}" sibTransId="{46CAD169-0160-4163-B82A-0F698AF6433C}"/>
    <dgm:cxn modelId="{96D3234D-A46C-8A4B-BE96-E3D80FDA8E07}" type="presOf" srcId="{1092B95D-6A9A-456E-8F97-C56684B26DB2}" destId="{B95ECFBF-7B10-734E-A401-4A370D47C24F}" srcOrd="0" destOrd="0" presId="urn:microsoft.com/office/officeart/2005/8/layout/vList2"/>
    <dgm:cxn modelId="{41C42D6E-D8C7-4493-A4FD-8C1BC27ACFF2}" srcId="{A88D8F7F-337E-4629-8560-D14611342BED}" destId="{6877108D-C4AA-41B6-8DF9-DF01CDAA445C}" srcOrd="4" destOrd="0" parTransId="{97626499-67F6-4E1A-BD69-C630EF280DB5}" sibTransId="{D480C213-A8F7-43D4-B540-CE0043D46B13}"/>
    <dgm:cxn modelId="{DB060A77-C807-D944-8860-52CA497C2330}" type="presOf" srcId="{16B79998-08D8-479F-A45B-2A5C3C9C200F}" destId="{989BC82D-76FF-9D4A-8B90-8139DA6BA9AF}" srcOrd="0" destOrd="0" presId="urn:microsoft.com/office/officeart/2005/8/layout/vList2"/>
    <dgm:cxn modelId="{C4829E88-0F26-42DC-8A5A-2948312E6873}" srcId="{A88D8F7F-337E-4629-8560-D14611342BED}" destId="{1092B95D-6A9A-456E-8F97-C56684B26DB2}" srcOrd="1" destOrd="0" parTransId="{59E20B49-45B2-4DCE-AAC7-8530B5C2A05F}" sibTransId="{BF49FB21-A6E6-4EF7-AD29-AF47136FC419}"/>
    <dgm:cxn modelId="{16474A8C-2955-4C6D-B728-535769A9CB7C}" type="presOf" srcId="{100EB8EB-EFAF-4FF5-96BB-4C94A6C48A7C}" destId="{76748699-EFC8-48E7-A5CD-1A6C58498861}" srcOrd="0" destOrd="0" presId="urn:microsoft.com/office/officeart/2005/8/layout/vList2"/>
    <dgm:cxn modelId="{6B43F69B-7274-4498-A31D-69401BCC2653}" srcId="{A88D8F7F-337E-4629-8560-D14611342BED}" destId="{100EB8EB-EFAF-4FF5-96BB-4C94A6C48A7C}" srcOrd="3" destOrd="0" parTransId="{5599A941-F75B-4716-AFBC-6168103647F7}" sibTransId="{37E8C617-730E-4BD1-8148-622803099604}"/>
    <dgm:cxn modelId="{076D0BF1-1B2B-7149-8FFF-4B34E364182E}" type="presOf" srcId="{A88D8F7F-337E-4629-8560-D14611342BED}" destId="{E8C2EF21-CC8D-2746-B309-E0040B749E33}" srcOrd="0" destOrd="0" presId="urn:microsoft.com/office/officeart/2005/8/layout/vList2"/>
    <dgm:cxn modelId="{FBBA16B7-18D2-034A-ABD0-CB33231A6B15}" type="presParOf" srcId="{E8C2EF21-CC8D-2746-B309-E0040B749E33}" destId="{5B2B1917-01E6-874E-9AB4-DAA40BEEDEF7}" srcOrd="0" destOrd="0" presId="urn:microsoft.com/office/officeart/2005/8/layout/vList2"/>
    <dgm:cxn modelId="{832BF66B-0935-6E46-9F76-CDED68013AE8}" type="presParOf" srcId="{E8C2EF21-CC8D-2746-B309-E0040B749E33}" destId="{C9BF47C4-BC54-0A4F-A640-F9711965E0AB}" srcOrd="1" destOrd="0" presId="urn:microsoft.com/office/officeart/2005/8/layout/vList2"/>
    <dgm:cxn modelId="{AC086646-B8C3-5141-97A3-95CF0FF66D1A}" type="presParOf" srcId="{E8C2EF21-CC8D-2746-B309-E0040B749E33}" destId="{B95ECFBF-7B10-734E-A401-4A370D47C24F}" srcOrd="2" destOrd="0" presId="urn:microsoft.com/office/officeart/2005/8/layout/vList2"/>
    <dgm:cxn modelId="{0778161C-AFE7-604C-AD3B-DF7FBF695278}" type="presParOf" srcId="{E8C2EF21-CC8D-2746-B309-E0040B749E33}" destId="{9A796E71-6B7C-644E-81CC-5218A95A4465}" srcOrd="3" destOrd="0" presId="urn:microsoft.com/office/officeart/2005/8/layout/vList2"/>
    <dgm:cxn modelId="{BEEB8F31-4834-5D4C-A775-BEB3A3920430}" type="presParOf" srcId="{E8C2EF21-CC8D-2746-B309-E0040B749E33}" destId="{989BC82D-76FF-9D4A-8B90-8139DA6BA9AF}" srcOrd="4" destOrd="0" presId="urn:microsoft.com/office/officeart/2005/8/layout/vList2"/>
    <dgm:cxn modelId="{2473EC87-3BDF-4D63-B836-7752E3778134}" type="presParOf" srcId="{E8C2EF21-CC8D-2746-B309-E0040B749E33}" destId="{E3631AC6-11A9-4E4F-B853-91E2F7B69ACB}" srcOrd="5" destOrd="0" presId="urn:microsoft.com/office/officeart/2005/8/layout/vList2"/>
    <dgm:cxn modelId="{34CB283E-2F5B-44D7-BE9A-510EBE6A4014}" type="presParOf" srcId="{E8C2EF21-CC8D-2746-B309-E0040B749E33}" destId="{76748699-EFC8-48E7-A5CD-1A6C58498861}" srcOrd="6" destOrd="0" presId="urn:microsoft.com/office/officeart/2005/8/layout/vList2"/>
    <dgm:cxn modelId="{32DB5330-EB31-4B1A-9CAC-46D7451ED942}" type="presParOf" srcId="{E8C2EF21-CC8D-2746-B309-E0040B749E33}" destId="{89B20BBB-7254-441D-B839-28079B6C46AF}" srcOrd="7" destOrd="0" presId="urn:microsoft.com/office/officeart/2005/8/layout/vList2"/>
    <dgm:cxn modelId="{137368EE-83AC-4ACF-9BBC-78A5E8B31D59}" type="presParOf" srcId="{E8C2EF21-CC8D-2746-B309-E0040B749E33}" destId="{780AD44B-CE19-4F17-831F-7FC985985C1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B1917-01E6-874E-9AB4-DAA40BEEDEF7}">
      <dsp:nvSpPr>
        <dsp:cNvPr id="0" name=""/>
        <dsp:cNvSpPr/>
      </dsp:nvSpPr>
      <dsp:spPr>
        <a:xfrm>
          <a:off x="0" y="0"/>
          <a:ext cx="5425534" cy="945643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Goal: </a:t>
          </a: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Standardize Arabic text to reduce noise and improve model accuracy. </a:t>
          </a:r>
          <a:r>
            <a:rPr lang="nl-NL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Pipeline Steps:</a:t>
          </a:r>
          <a:endParaRPr lang="ar-SA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62" y="46162"/>
        <a:ext cx="5333210" cy="853319"/>
      </dsp:txXfrm>
    </dsp:sp>
    <dsp:sp modelId="{B95ECFBF-7B10-734E-A401-4A370D47C24F}">
      <dsp:nvSpPr>
        <dsp:cNvPr id="0" name=""/>
        <dsp:cNvSpPr/>
      </dsp:nvSpPr>
      <dsp:spPr>
        <a:xfrm>
          <a:off x="0" y="957477"/>
          <a:ext cx="5425534" cy="945643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66064"/>
                <a:satOff val="5919"/>
                <a:lumOff val="53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66064"/>
                <a:satOff val="5919"/>
                <a:lumOff val="53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66064"/>
                <a:satOff val="5919"/>
                <a:lumOff val="53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Normalization: </a:t>
          </a:r>
          <a:r>
            <a:rPr lang="nl-NL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Unifying Alef forms</a:t>
          </a:r>
          <a:r>
            <a:rPr lang="ar-SA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(أ, إ, آ -&gt; ا) </a:t>
          </a:r>
          <a:r>
            <a:rPr lang="nl-NL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removing Tatweel (Kashida), and normalizing whitespace.</a:t>
          </a: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62" y="1003639"/>
        <a:ext cx="5333210" cy="853319"/>
      </dsp:txXfrm>
    </dsp:sp>
    <dsp:sp modelId="{989BC82D-76FF-9D4A-8B90-8139DA6BA9AF}">
      <dsp:nvSpPr>
        <dsp:cNvPr id="0" name=""/>
        <dsp:cNvSpPr/>
      </dsp:nvSpPr>
      <dsp:spPr>
        <a:xfrm>
          <a:off x="0" y="1919397"/>
          <a:ext cx="5425534" cy="945643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32128"/>
                <a:satOff val="11838"/>
                <a:lumOff val="10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32128"/>
                <a:satOff val="11838"/>
                <a:lumOff val="10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32128"/>
                <a:satOff val="11838"/>
                <a:lumOff val="10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Cleaning: </a:t>
          </a: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Removing diacritics (Tashkeel) and non-Arabic symbols.</a:t>
          </a:r>
        </a:p>
      </dsp:txBody>
      <dsp:txXfrm>
        <a:off x="46162" y="1965559"/>
        <a:ext cx="5333210" cy="853319"/>
      </dsp:txXfrm>
    </dsp:sp>
    <dsp:sp modelId="{76748699-EFC8-48E7-A5CD-1A6C58498861}">
      <dsp:nvSpPr>
        <dsp:cNvPr id="0" name=""/>
        <dsp:cNvSpPr/>
      </dsp:nvSpPr>
      <dsp:spPr>
        <a:xfrm>
          <a:off x="0" y="2877866"/>
          <a:ext cx="5425534" cy="945643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98191"/>
                <a:satOff val="17758"/>
                <a:lumOff val="161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98191"/>
                <a:satOff val="17758"/>
                <a:lumOff val="161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98191"/>
                <a:satOff val="17758"/>
                <a:lumOff val="161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Stopwords Removal: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Filtering out common function words using NLTK.</a:t>
          </a:r>
          <a:endParaRPr lang="ar-SA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62" y="2924028"/>
        <a:ext cx="5333210" cy="853319"/>
      </dsp:txXfrm>
    </dsp:sp>
    <dsp:sp modelId="{780AD44B-CE19-4F17-831F-7FC985985C1B}">
      <dsp:nvSpPr>
        <dsp:cNvPr id="0" name=""/>
        <dsp:cNvSpPr/>
      </dsp:nvSpPr>
      <dsp:spPr>
        <a:xfrm>
          <a:off x="0" y="3836334"/>
          <a:ext cx="5425534" cy="945643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64255"/>
                <a:satOff val="23677"/>
                <a:lumOff val="214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64255"/>
                <a:satOff val="23677"/>
                <a:lumOff val="214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64255"/>
                <a:satOff val="23677"/>
                <a:lumOff val="214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Stemming: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Reducing words to their roots using the ISRI Stemmer.</a:t>
          </a:r>
          <a:endParaRPr lang="ar-SA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62" y="3882496"/>
        <a:ext cx="5333210" cy="853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ar-SA" smtClean="0"/>
              <a:t>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3155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ar-SA"/>
          </a:p>
        </p:txBody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5603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66A4F-B7AD-638D-A5CD-5FC2D40DE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EEAFD-142B-EE75-7476-1306BBF8F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202831-3AB7-B612-C6D8-61A1CC552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CB7BF-DDB2-F81F-25F4-456DFD2F2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ar-SA" smtClean="0"/>
              <a:t>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2219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ar-SA" smtClean="0"/>
              <a:t>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5906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ar-SA" smtClean="0"/>
              <a:t>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60758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ar-SA" smtClean="0"/>
              <a:t>10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7305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2FD86-6BD2-26B4-C603-6B699BD26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38C97-E5EB-EC75-91C6-0EF0A72F7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8FA0E-EB3D-F043-4444-D688222C0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116-61F1-824D-E3C5-362F8CF8F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ar-SA" smtClean="0"/>
              <a:t>13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32730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ar-SA" smtClean="0"/>
              <a:t>14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051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162" y="1298333"/>
            <a:ext cx="7727187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162" y="2973933"/>
            <a:ext cx="7727187" cy="6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199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199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199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199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199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199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1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590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04/ijcat.2020.10657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58496/bjml/2024/007" TargetMode="External"/><Relationship Id="rId4" Type="http://schemas.openxmlformats.org/officeDocument/2006/relationships/hyperlink" Target="https://doi.org/10.1515/jisys-2020-00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180D-E2E7-EEA5-F208-A6A52172F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99;p31">
            <a:extLst>
              <a:ext uri="{FF2B5EF4-FFF2-40B4-BE49-F238E27FC236}">
                <a16:creationId xmlns:a16="http://schemas.microsoft.com/office/drawing/2014/main" id="{7946763E-6AB5-CCDA-FD92-40E5A5261E1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1527" y="1981200"/>
            <a:ext cx="7545388" cy="218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5400" b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Detecting AI-Generated Arabic Text Using a Hybrid Approach Integrating Stylistic Features and Deep Semantic Embeddings</a:t>
            </a:r>
            <a:endParaRPr lang="en-US" sz="2400" b="0" dirty="0">
              <a:solidFill>
                <a:schemeClr val="accent1">
                  <a:lumMod val="20000"/>
                  <a:lumOff val="80000"/>
                </a:schemeClr>
              </a:solidFill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847FA-F064-A2F4-59D4-F647A4123D40}"/>
              </a:ext>
            </a:extLst>
          </p:cNvPr>
          <p:cNvSpPr txBox="1"/>
          <p:nvPr/>
        </p:nvSpPr>
        <p:spPr>
          <a:xfrm>
            <a:off x="455612" y="5867400"/>
            <a:ext cx="2667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Sami Almoadawi</a:t>
            </a:r>
            <a:endParaRPr lang="ar-S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00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5">
            <a:extLst>
              <a:ext uri="{FF2B5EF4-FFF2-40B4-BE49-F238E27FC236}">
                <a16:creationId xmlns:a16="http://schemas.microsoft.com/office/drawing/2014/main" id="{DCA1D95E-6E51-8500-7EBD-E61073A9B6BD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10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39B77E32-C09D-818D-43C0-EDBEC8E35082}"/>
              </a:ext>
            </a:extLst>
          </p:cNvPr>
          <p:cNvSpPr/>
          <p:nvPr/>
        </p:nvSpPr>
        <p:spPr>
          <a:xfrm flipH="1">
            <a:off x="760412" y="6086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99392-7ED6-9B7F-D0D7-3D1DA802B3F8}"/>
              </a:ext>
            </a:extLst>
          </p:cNvPr>
          <p:cNvSpPr txBox="1"/>
          <p:nvPr/>
        </p:nvSpPr>
        <p:spPr>
          <a:xfrm>
            <a:off x="1152094" y="6071404"/>
            <a:ext cx="2808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(Salman et al., 2024)</a:t>
            </a:r>
            <a:endParaRPr lang="ar-SA" sz="1600" dirty="0">
              <a:solidFill>
                <a:schemeClr val="tx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AA883-EB7D-DAA0-AEFD-7C4BC4D0AF07}"/>
              </a:ext>
            </a:extLst>
          </p:cNvPr>
          <p:cNvSpPr txBox="1"/>
          <p:nvPr/>
        </p:nvSpPr>
        <p:spPr>
          <a:xfrm>
            <a:off x="303212" y="381000"/>
            <a:ext cx="869479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68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&amp; Evaluation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FF9CC8-63D8-0890-89FC-6DCC6512B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38" y="140031"/>
            <a:ext cx="4441018" cy="3307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3B97AF-3AA5-66A1-FB83-EF1DA0C8C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925" y="3688080"/>
            <a:ext cx="4125321" cy="2484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6B7DD973-A85E-3C84-4AA0-98BC1B3EF73E}"/>
              </a:ext>
            </a:extLst>
          </p:cNvPr>
          <p:cNvSpPr/>
          <p:nvPr/>
        </p:nvSpPr>
        <p:spPr>
          <a:xfrm>
            <a:off x="609600" y="1336431"/>
            <a:ext cx="3656012" cy="1177230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24E67B6-87C9-080B-00EA-C43163E5E650}"/>
              </a:ext>
            </a:extLst>
          </p:cNvPr>
          <p:cNvSpPr/>
          <p:nvPr/>
        </p:nvSpPr>
        <p:spPr>
          <a:xfrm>
            <a:off x="609600" y="2739900"/>
            <a:ext cx="3640983" cy="1358205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47E851A-10DB-A3DE-BEFE-2D0F66F04886}"/>
              </a:ext>
            </a:extLst>
          </p:cNvPr>
          <p:cNvSpPr/>
          <p:nvPr/>
        </p:nvSpPr>
        <p:spPr>
          <a:xfrm>
            <a:off x="609600" y="4320026"/>
            <a:ext cx="3640982" cy="1358205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84DE50D-27C7-1140-0D00-EB07BF696A29}"/>
              </a:ext>
            </a:extLst>
          </p:cNvPr>
          <p:cNvSpPr/>
          <p:nvPr/>
        </p:nvSpPr>
        <p:spPr>
          <a:xfrm>
            <a:off x="841248" y="1403417"/>
            <a:ext cx="74615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Model</a:t>
            </a:r>
            <a:endParaRPr lang="en-US" sz="21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A523469-AEEF-7491-CBA3-223343B5B44F}"/>
              </a:ext>
            </a:extLst>
          </p:cNvPr>
          <p:cNvSpPr/>
          <p:nvPr/>
        </p:nvSpPr>
        <p:spPr>
          <a:xfrm>
            <a:off x="914400" y="2032804"/>
            <a:ext cx="746150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0"/>
              </a:lnSpc>
            </a:pPr>
            <a:r>
              <a:rPr lang="en-US" sz="240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Random Forest</a:t>
            </a:r>
            <a:endParaRPr lang="en-US" sz="2400" b="1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40C087FD-7FAD-1A13-1A75-7A3380866228}"/>
              </a:ext>
            </a:extLst>
          </p:cNvPr>
          <p:cNvSpPr/>
          <p:nvPr/>
        </p:nvSpPr>
        <p:spPr>
          <a:xfrm>
            <a:off x="841248" y="2773865"/>
            <a:ext cx="74615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Macro F1-Score</a:t>
            </a:r>
            <a:endParaRPr lang="en-US" sz="210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8B8280B5-21AB-E8AD-C435-48C15FAF29A3}"/>
              </a:ext>
            </a:extLst>
          </p:cNvPr>
          <p:cNvSpPr/>
          <p:nvPr/>
        </p:nvSpPr>
        <p:spPr>
          <a:xfrm>
            <a:off x="914400" y="3355286"/>
            <a:ext cx="7461504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240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0.91</a:t>
            </a:r>
            <a:endParaRPr lang="en-US" sz="24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C4438126-86FC-373A-830A-E1235E70E40C}"/>
              </a:ext>
            </a:extLst>
          </p:cNvPr>
          <p:cNvSpPr/>
          <p:nvPr/>
        </p:nvSpPr>
        <p:spPr>
          <a:xfrm>
            <a:off x="914400" y="4419402"/>
            <a:ext cx="74615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</a:t>
            </a:r>
            <a:endParaRPr lang="en-US" sz="21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0FB61CCE-4C7C-9F59-646A-8565E6D11951}"/>
              </a:ext>
            </a:extLst>
          </p:cNvPr>
          <p:cNvSpPr/>
          <p:nvPr/>
        </p:nvSpPr>
        <p:spPr>
          <a:xfrm>
            <a:off x="914400" y="4944572"/>
            <a:ext cx="7461504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240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92%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01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5AE46A-736E-3564-B5CE-D3D6C24CE5F5}"/>
              </a:ext>
            </a:extLst>
          </p:cNvPr>
          <p:cNvSpPr txBox="1"/>
          <p:nvPr/>
        </p:nvSpPr>
        <p:spPr>
          <a:xfrm>
            <a:off x="303212" y="1676400"/>
            <a:ext cx="5791200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active-voice feature due to diacritic stripping.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CLS representation may miss token-level nuance.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train/validation/test split (no cross-validation).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dataset (KFUPM‑JRCAI) limits generalizability.</a:t>
            </a:r>
            <a:endParaRPr lang="ar-S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FB9E4-8A32-376D-9AD5-F0F2AAD1C6D7}"/>
              </a:ext>
            </a:extLst>
          </p:cNvPr>
          <p:cNvSpPr txBox="1"/>
          <p:nvPr/>
        </p:nvSpPr>
        <p:spPr>
          <a:xfrm>
            <a:off x="836612" y="381000"/>
            <a:ext cx="869479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68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Limitations</a:t>
            </a:r>
          </a:p>
        </p:txBody>
      </p:sp>
      <p:sp>
        <p:nvSpPr>
          <p:cNvPr id="5" name="任意多边形: 形状 15">
            <a:extLst>
              <a:ext uri="{FF2B5EF4-FFF2-40B4-BE49-F238E27FC236}">
                <a16:creationId xmlns:a16="http://schemas.microsoft.com/office/drawing/2014/main" id="{012009A3-51E1-3FA5-DF2A-96DBF28942BA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11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3523C7-4F1C-00F7-972C-61C3A5224AEA}"/>
              </a:ext>
            </a:extLst>
          </p:cNvPr>
          <p:cNvSpPr/>
          <p:nvPr/>
        </p:nvSpPr>
        <p:spPr>
          <a:xfrm flipH="1">
            <a:off x="760412" y="6086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EE32F-E1B8-B1F6-4EE1-9C93D107CC0C}"/>
              </a:ext>
            </a:extLst>
          </p:cNvPr>
          <p:cNvSpPr txBox="1"/>
          <p:nvPr/>
        </p:nvSpPr>
        <p:spPr>
          <a:xfrm>
            <a:off x="1152094" y="6071404"/>
            <a:ext cx="2808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(Almutairi et al., 2025)</a:t>
            </a:r>
            <a:endParaRPr lang="ar-SA" sz="1600" dirty="0">
              <a:solidFill>
                <a:schemeClr val="tx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8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5">
            <a:extLst>
              <a:ext uri="{FF2B5EF4-FFF2-40B4-BE49-F238E27FC236}">
                <a16:creationId xmlns:a16="http://schemas.microsoft.com/office/drawing/2014/main" id="{D327667A-0268-1764-21D6-6D851F644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93272" cy="6858000"/>
          </a:xfrm>
          <a:prstGeom prst="rect">
            <a:avLst/>
          </a:prstGeom>
          <a:gradFill>
            <a:gsLst>
              <a:gs pos="67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مربع نص 6">
            <a:extLst>
              <a:ext uri="{FF2B5EF4-FFF2-40B4-BE49-F238E27FC236}">
                <a16:creationId xmlns:a16="http://schemas.microsoft.com/office/drawing/2014/main" id="{D5EDD3BD-F526-6718-C852-071E393454FE}"/>
              </a:ext>
            </a:extLst>
          </p:cNvPr>
          <p:cNvSpPr txBox="1"/>
          <p:nvPr/>
        </p:nvSpPr>
        <p:spPr>
          <a:xfrm>
            <a:off x="520592" y="331008"/>
            <a:ext cx="953979" cy="5434184"/>
          </a:xfrm>
          <a:prstGeom prst="rect">
            <a:avLst/>
          </a:prstGeom>
          <a:noFill/>
        </p:spPr>
        <p:txBody>
          <a:bodyPr vert="vert270" wrap="square" rtlCol="1">
            <a:spAutoFit/>
          </a:bodyPr>
          <a:lstStyle/>
          <a:p>
            <a:pPr defTabSz="609448"/>
            <a:r>
              <a:rPr lang="en-US" sz="4999" b="1" dirty="0">
                <a:solidFill>
                  <a:schemeClr val="bg2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CONCLUSION</a:t>
            </a:r>
            <a:endParaRPr lang="ar-SA" sz="4999" b="1" dirty="0">
              <a:solidFill>
                <a:schemeClr val="bg2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6" name="任意多边形: 形状 15">
            <a:extLst>
              <a:ext uri="{FF2B5EF4-FFF2-40B4-BE49-F238E27FC236}">
                <a16:creationId xmlns:a16="http://schemas.microsoft.com/office/drawing/2014/main" id="{A0C0F3FB-06E5-E7A9-E5AD-70CA0644A8B1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12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B3D6B-EA09-C89D-56F0-53D6269CCFA6}"/>
              </a:ext>
            </a:extLst>
          </p:cNvPr>
          <p:cNvSpPr txBox="1"/>
          <p:nvPr/>
        </p:nvSpPr>
        <p:spPr>
          <a:xfrm>
            <a:off x="3094145" y="933100"/>
            <a:ext cx="8610600" cy="5078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Stylometric Features (such as character elongation and semicolon usage) proved to be powerful discriminators, highlighting the difference between human "writing style" and AI "statistical generation".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Random Forest balances detection performance with lower misclassification risk for human texts.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 integration of these engineered features with BERT L2-Norm resulted in a robust model, selected based on the Macro F1-Score to ensure balanced detection of both Human and AI classes.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Future Work: Expand the dataset to include newer models (e.g., GPT-4o) and explore Transformer-based fine-tuning.</a:t>
            </a:r>
            <a:endParaRPr lang="ar-SA" sz="2700" dirty="0"/>
          </a:p>
        </p:txBody>
      </p:sp>
    </p:spTree>
    <p:extLst>
      <p:ext uri="{BB962C8B-B14F-4D97-AF65-F5344CB8AC3E}">
        <p14:creationId xmlns:p14="http://schemas.microsoft.com/office/powerpoint/2010/main" val="34842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D9313-43A2-A6ED-4296-24662CED5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15">
            <a:extLst>
              <a:ext uri="{FF2B5EF4-FFF2-40B4-BE49-F238E27FC236}">
                <a16:creationId xmlns:a16="http://schemas.microsoft.com/office/drawing/2014/main" id="{1FD64F1F-6CA6-A2EA-2679-B89D117DF889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13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TextBox 54">
            <a:extLst>
              <a:ext uri="{FF2B5EF4-FFF2-40B4-BE49-F238E27FC236}">
                <a16:creationId xmlns:a16="http://schemas.microsoft.com/office/drawing/2014/main" id="{0B4440F0-5B5A-458C-ED1C-70DF1BC90F62}"/>
              </a:ext>
            </a:extLst>
          </p:cNvPr>
          <p:cNvSpPr txBox="1"/>
          <p:nvPr/>
        </p:nvSpPr>
        <p:spPr>
          <a:xfrm>
            <a:off x="708323" y="921481"/>
            <a:ext cx="4359210" cy="148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6048"/>
              </a:lnSpc>
            </a:pPr>
            <a:r>
              <a:rPr lang="en-US" sz="4800" b="1" dirty="0">
                <a:latin typeface="Janna LT" panose="01000000000000000000" pitchFamily="2" charset="-78"/>
                <a:ea typeface="Poppins Semi-Bold"/>
                <a:cs typeface="Janna LT" panose="01000000000000000000" pitchFamily="2" charset="-78"/>
                <a:sym typeface="Poppins Semi-Bold"/>
              </a:rPr>
              <a:t>“Any Questions?”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652B85-1878-1EC8-EA0E-6D4C61DEB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4412" y="117401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6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235A8-13DB-55F2-6E3F-DC5C3CF7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15">
            <a:extLst>
              <a:ext uri="{FF2B5EF4-FFF2-40B4-BE49-F238E27FC236}">
                <a16:creationId xmlns:a16="http://schemas.microsoft.com/office/drawing/2014/main" id="{DC41F240-1C5D-5E4B-C477-39FE96DEE31D}"/>
              </a:ext>
            </a:extLst>
          </p:cNvPr>
          <p:cNvSpPr/>
          <p:nvPr/>
        </p:nvSpPr>
        <p:spPr>
          <a:xfrm>
            <a:off x="11657012" y="6244684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14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50922388-2D70-472D-D981-1932943AF57C}"/>
              </a:ext>
            </a:extLst>
          </p:cNvPr>
          <p:cNvSpPr txBox="1"/>
          <p:nvPr/>
        </p:nvSpPr>
        <p:spPr>
          <a:xfrm>
            <a:off x="379412" y="803172"/>
            <a:ext cx="11773258" cy="5865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457200" indent="-457200">
              <a:lnSpc>
                <a:spcPct val="150000"/>
              </a:lnSpc>
            </a:pPr>
            <a:r>
              <a:rPr lang="nl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Minshidawi, O., &amp; Vahabie, A. H. (2025).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Classifying AI-Generated Text in Low-Resource Languages like Arabic.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 Journal of Modeling and Simulation, 57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113-124.</a:t>
            </a:r>
            <a:endParaRPr lang="en-US" sz="16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457200" indent="-457200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Almutairi, N., Alghamdi, M., &amp; Alshammari, A. (2025). The Arabic AI fingerprint: Stylometric analysis and detection of machine‑generated text. SDAIA‑KFUPM Joint Research Center for Artificial Intelligence.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KFUPM‑JRCAI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(2025). Arabic‑generated‑abstracts. Hugging Face.</a:t>
            </a:r>
            <a:r>
              <a:rPr lang="en-US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</a:p>
          <a:p>
            <a:pPr marL="457200" marR="457200" indent="-457200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 J., Zhao, F., Sun, Y., &amp; Yin, Y. (2020). Improved XGBoost model based on genetic algorithm.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Applications in Technology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240.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https://doi.org/10.1504/ijcat.2020.106571</a:t>
            </a:r>
            <a:r>
              <a:rPr lang="en-US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457200" indent="-457200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Elfaik, H., &amp; Nfaoui, E. H. (2020). Deep bidirectional LSTM Network Learning-Based Sentiment Analysis for Arabic text.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Intelligent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395–412.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https://doi.org/10.1515/jisys-2020-0021</a:t>
            </a:r>
            <a:r>
              <a:rPr lang="en-US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</a:p>
          <a:p>
            <a:pPr marL="457200" marR="457200" indent="-457200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Labib, M., Ashraf, N., Aldawsari, M., &amp; Nayel, H. (2025, November). REGLAT at AraGenEval Shared Task: Morphology-Aware AraBERT for Detecting Arabic AI-Generated Text. In 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Third Arabic Natural Language Processing Conference: Shared Tasks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(pp. 94-98).</a:t>
            </a:r>
            <a:r>
              <a:rPr lang="en-US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457200" indent="-457200">
              <a:lnSpc>
                <a:spcPct val="150000"/>
              </a:lnSpc>
            </a:pPr>
            <a:r>
              <a:rPr lang="en-US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Li, W., Han, J., &amp; Pei, J. (2001, November). CMAR: Accurate and efficient classification based on multiple class-association rules. In </a:t>
            </a:r>
            <a:r>
              <a:rPr lang="en-US" sz="1600" i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Proceedings 2001 IEEE international conference on data mining </a:t>
            </a:r>
            <a:r>
              <a:rPr lang="en-US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(pp. 369-376). IEEE. </a:t>
            </a:r>
          </a:p>
          <a:p>
            <a:pPr marL="457200" marR="457200" indent="-457200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Salman, H. A., Kalakech, A., &amp; Steiti, A. (2024). Random Forest algorithm Overview.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Babylonian Journal of Machine Learning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69–79.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https://doi.org/10.58496/bjml/2024/007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7339CB-9465-2EC3-FA53-B291A741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70338"/>
            <a:ext cx="9144001" cy="59768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51882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A546FCE3-29D2-959C-2423-7952B87D3461}"/>
              </a:ext>
            </a:extLst>
          </p:cNvPr>
          <p:cNvGrpSpPr/>
          <p:nvPr/>
        </p:nvGrpSpPr>
        <p:grpSpPr>
          <a:xfrm>
            <a:off x="776832" y="1500342"/>
            <a:ext cx="3085618" cy="3590537"/>
            <a:chOff x="0" y="0"/>
            <a:chExt cx="698500" cy="812800"/>
          </a:xfrm>
          <a:solidFill>
            <a:schemeClr val="tx2">
              <a:lumMod val="25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F772706E-3D7E-25E9-EBF1-7A231376CB19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2AE3295-7C4C-4E8B-567F-BFF669B51C7A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  <a:grpFill/>
          </p:spPr>
          <p:txBody>
            <a:bodyPr lIns="33858" tIns="33858" rIns="33858" bIns="33858" rtlCol="0" anchor="ctr"/>
            <a:lstStyle/>
            <a:p>
              <a:pPr algn="ctr">
                <a:lnSpc>
                  <a:spcPts val="1772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Freeform 32">
            <a:extLst>
              <a:ext uri="{FF2B5EF4-FFF2-40B4-BE49-F238E27FC236}">
                <a16:creationId xmlns:a16="http://schemas.microsoft.com/office/drawing/2014/main" id="{97E6187D-DCA6-B17C-D516-6B1184C04CD5}"/>
              </a:ext>
            </a:extLst>
          </p:cNvPr>
          <p:cNvSpPr/>
          <p:nvPr/>
        </p:nvSpPr>
        <p:spPr>
          <a:xfrm>
            <a:off x="146012" y="805204"/>
            <a:ext cx="2441350" cy="3187834"/>
          </a:xfrm>
          <a:custGeom>
            <a:avLst/>
            <a:gdLst/>
            <a:ahLst/>
            <a:cxnLst/>
            <a:rect l="l" t="t" r="r" b="b"/>
            <a:pathLst>
              <a:path w="3662979" h="4782997">
                <a:moveTo>
                  <a:pt x="0" y="0"/>
                </a:moveTo>
                <a:lnTo>
                  <a:pt x="3662979" y="0"/>
                </a:lnTo>
                <a:lnTo>
                  <a:pt x="3662979" y="4782997"/>
                </a:lnTo>
                <a:lnTo>
                  <a:pt x="0" y="478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21B5F15-C0AE-9828-5917-1A91CB13E620}"/>
              </a:ext>
            </a:extLst>
          </p:cNvPr>
          <p:cNvSpPr txBox="1"/>
          <p:nvPr/>
        </p:nvSpPr>
        <p:spPr>
          <a:xfrm>
            <a:off x="776832" y="2438376"/>
            <a:ext cx="326804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4000" b="1" dirty="0">
                <a:solidFill>
                  <a:schemeClr val="tx1">
                    <a:lumMod val="85000"/>
                  </a:scheme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&amp; Objective</a:t>
            </a:r>
          </a:p>
        </p:txBody>
      </p:sp>
      <p:sp>
        <p:nvSpPr>
          <p:cNvPr id="11" name="任意多边形: 形状 15">
            <a:extLst>
              <a:ext uri="{FF2B5EF4-FFF2-40B4-BE49-F238E27FC236}">
                <a16:creationId xmlns:a16="http://schemas.microsoft.com/office/drawing/2014/main" id="{89E1AEF3-BEC8-1DC4-4938-20438DA42AAD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02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0CC3C-4D47-93A6-F0BE-83A6CBCD050B}"/>
              </a:ext>
            </a:extLst>
          </p:cNvPr>
          <p:cNvSpPr txBox="1"/>
          <p:nvPr/>
        </p:nvSpPr>
        <p:spPr>
          <a:xfrm>
            <a:off x="4081384" y="805204"/>
            <a:ext cx="7997941" cy="55707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rapid rise of Large Language Models (LLMs) like GPT, Llama, and Jais has made it difficult to distinguish between human and machine-generated text .</a:t>
            </a:r>
          </a:p>
          <a:p>
            <a:pPr marL="73152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creates challenges for academic integrity and content verification.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152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machine learning pipeline to classify Arabic abstracts into two categories:</a:t>
            </a:r>
          </a:p>
          <a:p>
            <a:pPr marL="73152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Human-Written</a:t>
            </a:r>
          </a:p>
          <a:p>
            <a:pPr marL="73152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AI-Generated</a:t>
            </a:r>
          </a:p>
          <a:p>
            <a:pPr marL="73152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a combination of linguistic style (Stylometry) and semantic density (BERT embeddings).</a:t>
            </a:r>
            <a:endParaRPr lang="ar-S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C52C2D2B-9D1C-5251-A144-BB5E33C51051}"/>
              </a:ext>
            </a:extLst>
          </p:cNvPr>
          <p:cNvSpPr/>
          <p:nvPr/>
        </p:nvSpPr>
        <p:spPr>
          <a:xfrm flipH="1">
            <a:off x="760412" y="6086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B4962-7BF9-4238-8573-CF0FF02F1BAA}"/>
              </a:ext>
            </a:extLst>
          </p:cNvPr>
          <p:cNvSpPr txBox="1"/>
          <p:nvPr/>
        </p:nvSpPr>
        <p:spPr>
          <a:xfrm>
            <a:off x="1152094" y="6071404"/>
            <a:ext cx="3189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(Al Minshidawi &amp; Vahabie, 2025)</a:t>
            </a:r>
            <a:endParaRPr lang="ar-SA" sz="1600" dirty="0">
              <a:solidFill>
                <a:schemeClr val="tx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29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9E45-B07B-A818-8D2C-397DFA904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2790F7DD-4050-10BA-86B4-D806EBC0A70F}"/>
              </a:ext>
            </a:extLst>
          </p:cNvPr>
          <p:cNvSpPr txBox="1"/>
          <p:nvPr/>
        </p:nvSpPr>
        <p:spPr>
          <a:xfrm>
            <a:off x="531812" y="533400"/>
            <a:ext cx="9827368" cy="478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83"/>
              </a:lnSpc>
            </a:pPr>
            <a:r>
              <a:rPr lang="en-US" sz="400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Phase 1 - Data Acquisition &amp; Overview</a:t>
            </a:r>
          </a:p>
        </p:txBody>
      </p:sp>
      <p:sp>
        <p:nvSpPr>
          <p:cNvPr id="2" name="任意多边形: 形状 15">
            <a:extLst>
              <a:ext uri="{FF2B5EF4-FFF2-40B4-BE49-F238E27FC236}">
                <a16:creationId xmlns:a16="http://schemas.microsoft.com/office/drawing/2014/main" id="{1BDA704B-AC49-1981-D2D2-9E263BD5AAC3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03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7C714452-461F-D798-3A65-93668D2EB8A9}"/>
              </a:ext>
            </a:extLst>
          </p:cNvPr>
          <p:cNvSpPr/>
          <p:nvPr/>
        </p:nvSpPr>
        <p:spPr>
          <a:xfrm flipH="1">
            <a:off x="760412" y="6086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A38D6-0E49-3801-010A-229D348BAF40}"/>
              </a:ext>
            </a:extLst>
          </p:cNvPr>
          <p:cNvSpPr txBox="1"/>
          <p:nvPr/>
        </p:nvSpPr>
        <p:spPr>
          <a:xfrm>
            <a:off x="1152094" y="6071404"/>
            <a:ext cx="2808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(Almutairi et al., 2025)</a:t>
            </a:r>
            <a:endParaRPr lang="ar-SA" sz="1600" dirty="0">
              <a:solidFill>
                <a:schemeClr val="tx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EB447-CAA8-C648-B1BE-1FD2F681C2C3}"/>
              </a:ext>
            </a:extLst>
          </p:cNvPr>
          <p:cNvSpPr txBox="1"/>
          <p:nvPr/>
        </p:nvSpPr>
        <p:spPr>
          <a:xfrm>
            <a:off x="531812" y="1533450"/>
            <a:ext cx="5181600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24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Dataset Source: KFUPM-JRCAI/arabic-generated-abstracts.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24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Structure: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Classes: 1 Human class vs. 4 AI classes.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Data Imbalance: AI samples are approximately 4x the number of Human samples.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Data Splits Used: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i="1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by_polishing </a:t>
            </a: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(AI polished human text)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i="1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from_title </a:t>
            </a: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(AI generated from title)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i="1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from_title_and_content </a:t>
            </a: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(AI generated from mixed input).</a:t>
            </a:r>
            <a:endParaRPr lang="ar-SA" sz="2000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5123F2-2157-0FE8-5C95-A576D347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7" y="1533450"/>
            <a:ext cx="5806878" cy="40451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794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1743155-8888-3F5C-6472-4537A5CFBF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573023"/>
              </p:ext>
            </p:extLst>
          </p:nvPr>
        </p:nvGraphicFramePr>
        <p:xfrm>
          <a:off x="266942" y="1143000"/>
          <a:ext cx="5425534" cy="4784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4">
            <a:extLst>
              <a:ext uri="{FF2B5EF4-FFF2-40B4-BE49-F238E27FC236}">
                <a16:creationId xmlns:a16="http://schemas.microsoft.com/office/drawing/2014/main" id="{9FC8B6B6-675E-3AF9-0B74-9FFF4C158225}"/>
              </a:ext>
            </a:extLst>
          </p:cNvPr>
          <p:cNvSpPr txBox="1"/>
          <p:nvPr/>
        </p:nvSpPr>
        <p:spPr>
          <a:xfrm>
            <a:off x="684212" y="369874"/>
            <a:ext cx="869479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68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Phase 2 - Data Preprocessing</a:t>
            </a:r>
          </a:p>
        </p:txBody>
      </p:sp>
      <p:sp>
        <p:nvSpPr>
          <p:cNvPr id="3" name="任意多边形: 形状 15">
            <a:extLst>
              <a:ext uri="{FF2B5EF4-FFF2-40B4-BE49-F238E27FC236}">
                <a16:creationId xmlns:a16="http://schemas.microsoft.com/office/drawing/2014/main" id="{E53BB99C-BA38-3519-2754-D87D592601F4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04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348EE434-B7CF-ECA8-6ED7-CE8C654FF9B3}"/>
              </a:ext>
            </a:extLst>
          </p:cNvPr>
          <p:cNvSpPr/>
          <p:nvPr/>
        </p:nvSpPr>
        <p:spPr>
          <a:xfrm flipH="1">
            <a:off x="760412" y="6086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94762-7824-F84A-2890-267EE9438905}"/>
              </a:ext>
            </a:extLst>
          </p:cNvPr>
          <p:cNvSpPr txBox="1"/>
          <p:nvPr/>
        </p:nvSpPr>
        <p:spPr>
          <a:xfrm>
            <a:off x="1152094" y="6071404"/>
            <a:ext cx="2808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(Elfaik &amp; Nfaoui, 2020)</a:t>
            </a:r>
            <a:endParaRPr lang="ar-SA" sz="1600" dirty="0">
              <a:solidFill>
                <a:schemeClr val="tx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811D0-F789-FDFB-8D52-7F64A269B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847" y="1409700"/>
            <a:ext cx="6098023" cy="3924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156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15">
            <a:extLst>
              <a:ext uri="{FF2B5EF4-FFF2-40B4-BE49-F238E27FC236}">
                <a16:creationId xmlns:a16="http://schemas.microsoft.com/office/drawing/2014/main" id="{B1C05771-41DD-EB36-541D-ACA5A05FB4F9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05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F701B8C8-FA3E-727D-4EDE-6111E412B858}"/>
              </a:ext>
            </a:extLst>
          </p:cNvPr>
          <p:cNvSpPr/>
          <p:nvPr/>
        </p:nvSpPr>
        <p:spPr>
          <a:xfrm flipH="1">
            <a:off x="760412" y="6086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74FF9-B8AF-82CE-ED81-F2E038F756E1}"/>
              </a:ext>
            </a:extLst>
          </p:cNvPr>
          <p:cNvSpPr txBox="1"/>
          <p:nvPr/>
        </p:nvSpPr>
        <p:spPr>
          <a:xfrm>
            <a:off x="1152094" y="6071404"/>
            <a:ext cx="2808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(Kabir et al., 2024)</a:t>
            </a:r>
            <a:endParaRPr lang="ar-SA" sz="1600" dirty="0">
              <a:solidFill>
                <a:schemeClr val="tx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3CD0E513-CA91-002C-5989-D6657A81A19F}"/>
              </a:ext>
            </a:extLst>
          </p:cNvPr>
          <p:cNvSpPr txBox="1"/>
          <p:nvPr/>
        </p:nvSpPr>
        <p:spPr>
          <a:xfrm>
            <a:off x="684212" y="369874"/>
            <a:ext cx="1104900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68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Phase 3 - Feature Engineering (The Core Innovation)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518A4-7429-18F5-7883-A8DABECBF512}"/>
              </a:ext>
            </a:extLst>
          </p:cNvPr>
          <p:cNvSpPr txBox="1"/>
          <p:nvPr/>
        </p:nvSpPr>
        <p:spPr>
          <a:xfrm>
            <a:off x="7937" y="1004994"/>
            <a:ext cx="12172951" cy="21236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Approach: We engineered specific features to capture the "style" of AI vs. Humans.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Stylometric Features:</a:t>
            </a:r>
          </a:p>
          <a:p>
            <a:pPr marL="548640" indent="-228600">
              <a:buFont typeface="+mj-lt"/>
              <a:buAutoNum type="arabicPeriod"/>
            </a:pPr>
            <a:r>
              <a:rPr lang="nl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6 (Elongation): Repeated characters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</a:t>
            </a:r>
            <a:r>
              <a:rPr lang="ar-S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جميييل " ("جديييد“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ar-S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228600">
              <a:buFont typeface="+mj-lt"/>
              <a:buAutoNum type="arabicPeriod"/>
            </a:pPr>
            <a:r>
              <a:rPr lang="nl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29 (Semicolons): Frequency of the Arabic semicolon (؛) usage.</a:t>
            </a:r>
          </a:p>
          <a:p>
            <a:pPr marL="548640" indent="-228600">
              <a:buFont typeface="+mj-lt"/>
              <a:buAutoNum type="arabicPeriod"/>
            </a:pPr>
            <a:r>
              <a:rPr lang="nl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52 (Interjections): Use of emotional/exclamatory words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(e.g.,"</a:t>
            </a:r>
            <a:r>
              <a:rPr lang="ar-S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يالله", اوه", "واه", "وي", "واسفي", "واحزناه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").</a:t>
            </a:r>
            <a:endParaRPr lang="ar-S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228600">
              <a:buFont typeface="+mj-lt"/>
              <a:buAutoNum type="arabicPeriod"/>
            </a:pPr>
            <a:r>
              <a:rPr lang="nl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75 (Active Voice): Estimating sentence structure complexity.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Feature:</a:t>
            </a:r>
          </a:p>
          <a:p>
            <a:pPr marL="548640" indent="-228600">
              <a:buFont typeface="Wingdings" panose="05000000000000000000" pitchFamily="2" charset="2"/>
              <a:buChar char="v"/>
            </a:pPr>
            <a:r>
              <a:rPr lang="nl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98 (BERT CLS L2-Norm): Using AraBERT to calculate the semantic density of the text embeddings.</a:t>
            </a:r>
            <a:endParaRPr lang="ar-S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EB4E32-C765-9152-B640-48B706D5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40554"/>
            <a:ext cx="12188824" cy="381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3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FA6570D-54FC-34DD-2CB0-6F5B4C48A0D1}"/>
              </a:ext>
            </a:extLst>
          </p:cNvPr>
          <p:cNvSpPr txBox="1"/>
          <p:nvPr/>
        </p:nvSpPr>
        <p:spPr>
          <a:xfrm>
            <a:off x="303212" y="381000"/>
            <a:ext cx="869479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68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Phase 4 - Modeling Strategy</a:t>
            </a: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12EB242C-FA69-46DF-9C5C-0662500D44D6}"/>
              </a:ext>
            </a:extLst>
          </p:cNvPr>
          <p:cNvSpPr/>
          <p:nvPr/>
        </p:nvSpPr>
        <p:spPr>
          <a:xfrm flipH="1">
            <a:off x="760412" y="6086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DD4596-CE80-8FE1-87D3-D9B6F2BC4D7A}"/>
              </a:ext>
            </a:extLst>
          </p:cNvPr>
          <p:cNvSpPr txBox="1"/>
          <p:nvPr/>
        </p:nvSpPr>
        <p:spPr>
          <a:xfrm>
            <a:off x="1152094" y="6071404"/>
            <a:ext cx="2808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 et al., 2001)</a:t>
            </a:r>
            <a:endParaRPr lang="ar-SA" sz="1600" dirty="0">
              <a:solidFill>
                <a:schemeClr val="tx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任意多边形: 形状 15">
            <a:extLst>
              <a:ext uri="{FF2B5EF4-FFF2-40B4-BE49-F238E27FC236}">
                <a16:creationId xmlns:a16="http://schemas.microsoft.com/office/drawing/2014/main" id="{936CA37A-1624-91A8-79F0-C236D8853CAB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06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11287-EB15-0307-6835-B0A8D0B7D3D6}"/>
              </a:ext>
            </a:extLst>
          </p:cNvPr>
          <p:cNvSpPr txBox="1"/>
          <p:nvPr/>
        </p:nvSpPr>
        <p:spPr>
          <a:xfrm>
            <a:off x="150813" y="828288"/>
            <a:ext cx="6172200" cy="52014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nl-NL" sz="2400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24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Data Splitting: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70% Training.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15% Validation.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15% Testing.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Models Trained: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B050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</a:rPr>
              <a:t>Traditional ML: </a:t>
            </a:r>
            <a:r>
              <a:rPr lang="en-US" sz="2000" i="1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Naive Bayes, Logistic Regression, Random Forest, SVM, XGBoost .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FF0000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</a:rPr>
              <a:t>Deep Learning: </a:t>
            </a:r>
            <a:r>
              <a:rPr lang="en-US" sz="2000" i="1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Feedforward Neural Network (FFNN) with Batch Normalization and Dropout.</a:t>
            </a:r>
            <a:endParaRPr lang="en-US" sz="2000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Selection Metric: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A custom weighted average over global metrics.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Macro F1‑Score (average F1 over both classes).</a:t>
            </a:r>
          </a:p>
          <a:p>
            <a:pPr marL="73152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A comprehensive average over six key measures (Accuracy, ROC‑AUC, Macro F1, AI F1, Human F1, and Human Recall).</a:t>
            </a:r>
            <a:endParaRPr lang="ar-SA" sz="2000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440D0-8AC2-610D-A0F8-ED22144B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828288"/>
            <a:ext cx="5486400" cy="52014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2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FE1FB-6185-586E-6722-6577D249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1B883181-E3BE-5AAE-5A37-E5D9580EE14B}"/>
              </a:ext>
            </a:extLst>
          </p:cNvPr>
          <p:cNvSpPr txBox="1"/>
          <p:nvPr/>
        </p:nvSpPr>
        <p:spPr>
          <a:xfrm>
            <a:off x="303212" y="381000"/>
            <a:ext cx="869479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68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Phase 4 - Classification Models</a:t>
            </a: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A87B44CD-FBD2-DFFB-6F2D-FFA888F485FA}"/>
              </a:ext>
            </a:extLst>
          </p:cNvPr>
          <p:cNvSpPr/>
          <p:nvPr/>
        </p:nvSpPr>
        <p:spPr>
          <a:xfrm flipH="1">
            <a:off x="760412" y="6086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968780-6426-C399-4394-D6C36C410A31}"/>
              </a:ext>
            </a:extLst>
          </p:cNvPr>
          <p:cNvSpPr txBox="1"/>
          <p:nvPr/>
        </p:nvSpPr>
        <p:spPr>
          <a:xfrm>
            <a:off x="1152094" y="6071404"/>
            <a:ext cx="2808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 et al., 2001)</a:t>
            </a:r>
            <a:endParaRPr lang="ar-SA" sz="1600" dirty="0">
              <a:solidFill>
                <a:schemeClr val="tx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任意多边形: 形状 15">
            <a:extLst>
              <a:ext uri="{FF2B5EF4-FFF2-40B4-BE49-F238E27FC236}">
                <a16:creationId xmlns:a16="http://schemas.microsoft.com/office/drawing/2014/main" id="{776C2E3C-01DF-B827-C2A5-34C07D28CFB3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07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E90AE5-72A4-9B21-8A2B-9660BE96BB3F}"/>
              </a:ext>
            </a:extLst>
          </p:cNvPr>
          <p:cNvSpPr txBox="1"/>
          <p:nvPr/>
        </p:nvSpPr>
        <p:spPr>
          <a:xfrm>
            <a:off x="0" y="991285"/>
            <a:ext cx="4494211" cy="44627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nl-NL" sz="2400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pPr marL="365760" indent="-274320"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</a:rPr>
              <a:t>Logistic Regression </a:t>
            </a: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- Baseline linear model.</a:t>
            </a:r>
          </a:p>
          <a:p>
            <a:pPr marL="365760" indent="-274320"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</a:rPr>
              <a:t>Random Forest </a:t>
            </a: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- Ensemble of decision trees.</a:t>
            </a:r>
          </a:p>
          <a:p>
            <a:pPr marL="365760" indent="-274320"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</a:rPr>
              <a:t>Gradient Boosting </a:t>
            </a: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- Iterative tree enhancement.</a:t>
            </a:r>
          </a:p>
          <a:p>
            <a:pPr marL="365760" indent="-274320"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</a:rPr>
              <a:t>Support Vector Machine (SVM) </a:t>
            </a: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- Optimal hyperplane separator.</a:t>
            </a:r>
          </a:p>
          <a:p>
            <a:pPr marL="365760" indent="-274320">
              <a:buFont typeface="+mj-lt"/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</a:rPr>
              <a:t>Naive Bayes </a:t>
            </a: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- Simple probabilistic classifier that assumes that features are conditionally independent.</a:t>
            </a:r>
          </a:p>
          <a:p>
            <a:pPr marL="365760" indent="-274320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</a:rPr>
              <a:t>Neural Network </a:t>
            </a:r>
            <a:r>
              <a:rPr lang="en-US" sz="20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- Multi-layer deep learning model</a:t>
            </a:r>
            <a:endParaRPr lang="ar-SA" sz="2000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D0446-CC39-F214-2FA1-4FD45E15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1" y="1219200"/>
            <a:ext cx="7664451" cy="477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4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701D1-1846-6BFC-CEA8-6540CB8B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57DF9A59-6DC7-553F-A133-FECC5B8C33DA}"/>
              </a:ext>
            </a:extLst>
          </p:cNvPr>
          <p:cNvSpPr/>
          <p:nvPr/>
        </p:nvSpPr>
        <p:spPr>
          <a:xfrm flipH="1">
            <a:off x="760412" y="6086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252B5-17F3-F92B-9B35-96A0AAE26E3B}"/>
              </a:ext>
            </a:extLst>
          </p:cNvPr>
          <p:cNvSpPr txBox="1"/>
          <p:nvPr/>
        </p:nvSpPr>
        <p:spPr>
          <a:xfrm>
            <a:off x="1152094" y="6071404"/>
            <a:ext cx="2808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(Chen et al., 2020)</a:t>
            </a:r>
            <a:endParaRPr lang="ar-SA" sz="1600" dirty="0">
              <a:solidFill>
                <a:schemeClr val="tx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C663A-FB33-2C4A-06C1-CD5B921EB15F}"/>
              </a:ext>
            </a:extLst>
          </p:cNvPr>
          <p:cNvSpPr txBox="1"/>
          <p:nvPr/>
        </p:nvSpPr>
        <p:spPr>
          <a:xfrm>
            <a:off x="303212" y="381000"/>
            <a:ext cx="869479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68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Phase 4 - Modeling Strategy</a:t>
            </a:r>
          </a:p>
        </p:txBody>
      </p:sp>
      <p:sp>
        <p:nvSpPr>
          <p:cNvPr id="5" name="任意多边形: 形状 15">
            <a:extLst>
              <a:ext uri="{FF2B5EF4-FFF2-40B4-BE49-F238E27FC236}">
                <a16:creationId xmlns:a16="http://schemas.microsoft.com/office/drawing/2014/main" id="{37B91790-9101-7C4F-B365-7F3EED1A9800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08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184AF-3251-029E-D561-8C306F19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" y="1471538"/>
            <a:ext cx="5981700" cy="3987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4061EE-C824-92D8-055C-FBC02C17D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61" y="1471538"/>
            <a:ext cx="58293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1BB46-FE76-AD97-1558-3BD14BC32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74DE8B8B-F33B-85BF-BC8E-B26533F7534E}"/>
              </a:ext>
            </a:extLst>
          </p:cNvPr>
          <p:cNvSpPr/>
          <p:nvPr/>
        </p:nvSpPr>
        <p:spPr>
          <a:xfrm flipH="1">
            <a:off x="760412" y="6086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2F2D4-431B-C685-919A-164A1F79F907}"/>
              </a:ext>
            </a:extLst>
          </p:cNvPr>
          <p:cNvSpPr txBox="1"/>
          <p:nvPr/>
        </p:nvSpPr>
        <p:spPr>
          <a:xfrm>
            <a:off x="1152094" y="6071404"/>
            <a:ext cx="2808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(Labib et al., 2025)</a:t>
            </a:r>
            <a:endParaRPr lang="ar-SA" sz="1600" dirty="0">
              <a:solidFill>
                <a:schemeClr val="tx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E20D8F-7565-F51F-D50A-633E158F43BD}"/>
              </a:ext>
            </a:extLst>
          </p:cNvPr>
          <p:cNvSpPr txBox="1"/>
          <p:nvPr/>
        </p:nvSpPr>
        <p:spPr>
          <a:xfrm>
            <a:off x="303212" y="381000"/>
            <a:ext cx="869479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68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Phase 4 - Modeling Strategy</a:t>
            </a:r>
          </a:p>
        </p:txBody>
      </p:sp>
      <p:sp>
        <p:nvSpPr>
          <p:cNvPr id="5" name="任意多边形: 形状 15">
            <a:extLst>
              <a:ext uri="{FF2B5EF4-FFF2-40B4-BE49-F238E27FC236}">
                <a16:creationId xmlns:a16="http://schemas.microsoft.com/office/drawing/2014/main" id="{7B7BE1D8-7987-2933-A107-3ECCFF512851}"/>
              </a:ext>
            </a:extLst>
          </p:cNvPr>
          <p:cNvSpPr/>
          <p:nvPr/>
        </p:nvSpPr>
        <p:spPr>
          <a:xfrm>
            <a:off x="11657012" y="6248402"/>
            <a:ext cx="531813" cy="613316"/>
          </a:xfrm>
          <a:custGeom>
            <a:avLst/>
            <a:gdLst>
              <a:gd name="connsiteX0" fmla="*/ 695758 w 876877"/>
              <a:gd name="connsiteY0" fmla="*/ 0 h 937202"/>
              <a:gd name="connsiteX1" fmla="*/ 835978 w 876877"/>
              <a:gd name="connsiteY1" fmla="*/ 14135 h 937202"/>
              <a:gd name="connsiteX2" fmla="*/ 876877 w 876877"/>
              <a:gd name="connsiteY2" fmla="*/ 26831 h 937202"/>
              <a:gd name="connsiteX3" fmla="*/ 876877 w 876877"/>
              <a:gd name="connsiteY3" fmla="*/ 727848 h 937202"/>
              <a:gd name="connsiteX4" fmla="*/ 667523 w 876877"/>
              <a:gd name="connsiteY4" fmla="*/ 937202 h 937202"/>
              <a:gd name="connsiteX5" fmla="*/ 45557 w 876877"/>
              <a:gd name="connsiteY5" fmla="*/ 937202 h 937202"/>
              <a:gd name="connsiteX6" fmla="*/ 14135 w 876877"/>
              <a:gd name="connsiteY6" fmla="*/ 835978 h 937202"/>
              <a:gd name="connsiteX7" fmla="*/ 0 w 876877"/>
              <a:gd name="connsiteY7" fmla="*/ 695758 h 937202"/>
              <a:gd name="connsiteX8" fmla="*/ 695758 w 876877"/>
              <a:gd name="connsiteY8" fmla="*/ 0 h 9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877" h="937202">
                <a:moveTo>
                  <a:pt x="695758" y="0"/>
                </a:moveTo>
                <a:cubicBezTo>
                  <a:pt x="743790" y="0"/>
                  <a:pt x="790685" y="4867"/>
                  <a:pt x="835978" y="14135"/>
                </a:cubicBezTo>
                <a:lnTo>
                  <a:pt x="876877" y="26831"/>
                </a:lnTo>
                <a:lnTo>
                  <a:pt x="876877" y="727848"/>
                </a:lnTo>
                <a:cubicBezTo>
                  <a:pt x="876877" y="843471"/>
                  <a:pt x="783146" y="937202"/>
                  <a:pt x="667523" y="937202"/>
                </a:cubicBezTo>
                <a:lnTo>
                  <a:pt x="45557" y="937202"/>
                </a:lnTo>
                <a:lnTo>
                  <a:pt x="14135" y="835978"/>
                </a:lnTo>
                <a:cubicBezTo>
                  <a:pt x="4867" y="790686"/>
                  <a:pt x="0" y="743790"/>
                  <a:pt x="0" y="695758"/>
                </a:cubicBezTo>
                <a:cubicBezTo>
                  <a:pt x="0" y="311501"/>
                  <a:pt x="311501" y="0"/>
                  <a:pt x="695758" y="0"/>
                </a:cubicBezTo>
                <a:close/>
              </a:path>
            </a:pathLst>
          </a:custGeom>
          <a:gradFill>
            <a:gsLst>
              <a:gs pos="0">
                <a:srgbClr val="94C8F8"/>
              </a:gs>
              <a:gs pos="76000">
                <a:srgbClr val="187EF1"/>
              </a:gs>
            </a:gsLst>
            <a:lin ang="2700000" scaled="0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09</a:t>
            </a:r>
            <a:endParaRPr lang="zh-CN" altLang="en-US" sz="24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EA4D7-BF0F-9EE6-7CFF-40C9FFA5B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029341"/>
            <a:ext cx="7228777" cy="50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3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7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2947</TotalTime>
  <Words>1131</Words>
  <Application>Microsoft Office PowerPoint</Application>
  <PresentationFormat>Custom</PresentationFormat>
  <Paragraphs>117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Corbel</vt:lpstr>
      <vt:lpstr>Georgia</vt:lpstr>
      <vt:lpstr>Janna LT</vt:lpstr>
      <vt:lpstr>Times New Roman</vt:lpstr>
      <vt:lpstr>Times New Roman Bold</vt:lpstr>
      <vt:lpstr>Wingdings</vt:lpstr>
      <vt:lpstr>Digital Blue Tunnel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Operating Procedure for Managing Near Misses in Healthcare Facilities in Saudi Arabia</dc:title>
  <dc:creator>East-Sound</dc:creator>
  <cp:lastModifiedBy>Sami Almoadawi</cp:lastModifiedBy>
  <cp:revision>10</cp:revision>
  <dcterms:created xsi:type="dcterms:W3CDTF">2024-11-21T09:38:47Z</dcterms:created>
  <dcterms:modified xsi:type="dcterms:W3CDTF">2025-12-12T20:33:59Z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